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75"/>
  </p:notesMasterIdLst>
  <p:handoutMasterIdLst>
    <p:handoutMasterId r:id="rId76"/>
  </p:handoutMasterIdLst>
  <p:sldIdLst>
    <p:sldId id="305" r:id="rId3"/>
    <p:sldId id="258" r:id="rId4"/>
    <p:sldId id="261" r:id="rId5"/>
    <p:sldId id="259" r:id="rId6"/>
    <p:sldId id="489" r:id="rId7"/>
    <p:sldId id="264" r:id="rId8"/>
    <p:sldId id="349" r:id="rId9"/>
    <p:sldId id="498" r:id="rId10"/>
    <p:sldId id="493" r:id="rId11"/>
    <p:sldId id="492" r:id="rId12"/>
    <p:sldId id="494" r:id="rId13"/>
    <p:sldId id="266" r:id="rId14"/>
    <p:sldId id="267" r:id="rId15"/>
    <p:sldId id="490" r:id="rId16"/>
    <p:sldId id="437" r:id="rId17"/>
    <p:sldId id="360" r:id="rId18"/>
    <p:sldId id="361" r:id="rId19"/>
    <p:sldId id="438" r:id="rId20"/>
    <p:sldId id="485" r:id="rId21"/>
    <p:sldId id="486" r:id="rId22"/>
    <p:sldId id="473" r:id="rId23"/>
    <p:sldId id="502" r:id="rId24"/>
    <p:sldId id="424" r:id="rId25"/>
    <p:sldId id="425" r:id="rId26"/>
    <p:sldId id="427" r:id="rId27"/>
    <p:sldId id="426" r:id="rId28"/>
    <p:sldId id="272" r:id="rId29"/>
    <p:sldId id="269" r:id="rId30"/>
    <p:sldId id="270" r:id="rId31"/>
    <p:sldId id="271" r:id="rId32"/>
    <p:sldId id="476" r:id="rId33"/>
    <p:sldId id="477" r:id="rId34"/>
    <p:sldId id="497" r:id="rId35"/>
    <p:sldId id="439" r:id="rId36"/>
    <p:sldId id="273" r:id="rId37"/>
    <p:sldId id="431" r:id="rId38"/>
    <p:sldId id="430" r:id="rId39"/>
    <p:sldId id="495" r:id="rId40"/>
    <p:sldId id="482" r:id="rId41"/>
    <p:sldId id="428" r:id="rId42"/>
    <p:sldId id="436" r:id="rId43"/>
    <p:sldId id="440" r:id="rId44"/>
    <p:sldId id="480" r:id="rId45"/>
    <p:sldId id="441" r:id="rId46"/>
    <p:sldId id="442" r:id="rId47"/>
    <p:sldId id="443" r:id="rId48"/>
    <p:sldId id="444" r:id="rId49"/>
    <p:sldId id="452" r:id="rId50"/>
    <p:sldId id="445" r:id="rId51"/>
    <p:sldId id="446" r:id="rId52"/>
    <p:sldId id="447" r:id="rId53"/>
    <p:sldId id="448" r:id="rId54"/>
    <p:sldId id="449" r:id="rId55"/>
    <p:sldId id="450" r:id="rId56"/>
    <p:sldId id="451" r:id="rId57"/>
    <p:sldId id="453" r:id="rId58"/>
    <p:sldId id="455" r:id="rId59"/>
    <p:sldId id="457" r:id="rId60"/>
    <p:sldId id="496" r:id="rId61"/>
    <p:sldId id="501" r:id="rId62"/>
    <p:sldId id="499" r:id="rId63"/>
    <p:sldId id="484" r:id="rId64"/>
    <p:sldId id="459" r:id="rId65"/>
    <p:sldId id="460" r:id="rId66"/>
    <p:sldId id="461" r:id="rId67"/>
    <p:sldId id="462" r:id="rId68"/>
    <p:sldId id="463" r:id="rId69"/>
    <p:sldId id="464" r:id="rId70"/>
    <p:sldId id="465" r:id="rId71"/>
    <p:sldId id="500" r:id="rId72"/>
    <p:sldId id="466" r:id="rId73"/>
    <p:sldId id="415" r:id="rId74"/>
  </p:sldIdLst>
  <p:sldSz cx="9144000" cy="6858000" type="screen4x3"/>
  <p:notesSz cx="68580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BC0000"/>
    <a:srgbClr val="7F7F7F"/>
    <a:srgbClr val="FF0000"/>
    <a:srgbClr val="FF9900"/>
    <a:srgbClr val="FF3300"/>
    <a:srgbClr val="C00000"/>
    <a:srgbClr val="8E0000"/>
    <a:srgbClr val="00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70" d="100"/>
          <a:sy n="70" d="100"/>
        </p:scale>
        <p:origin x="1242" y="12"/>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55" d="100"/>
          <a:sy n="55" d="100"/>
        </p:scale>
        <p:origin x="28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_rels/data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4" Type="http://schemas.openxmlformats.org/officeDocument/2006/relationships/image" Target="../media/image44.jpeg"/></Relationships>
</file>

<file path=ppt/diagrams/_rels/data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image" Target="../media/image69.jpeg"/><Relationship Id="rId4" Type="http://schemas.openxmlformats.org/officeDocument/2006/relationships/image" Target="../media/image72.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4" Type="http://schemas.openxmlformats.org/officeDocument/2006/relationships/image" Target="../media/image44.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image" Target="../media/image69.jpeg"/><Relationship Id="rId4" Type="http://schemas.openxmlformats.org/officeDocument/2006/relationships/image" Target="../media/image7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52137-CCE0-4356-BD3C-0732BBBFC04C}" type="doc">
      <dgm:prSet loTypeId="urn:microsoft.com/office/officeart/2005/8/layout/pyramid1" loCatId="pyramid" qsTypeId="urn:microsoft.com/office/officeart/2005/8/quickstyle/3d2" qsCatId="3D" csTypeId="urn:microsoft.com/office/officeart/2005/8/colors/colorful2" csCatId="colorful" phldr="1"/>
      <dgm:spPr/>
    </dgm:pt>
    <dgm:pt modelId="{24E9FC84-6E21-45ED-BAC6-E8573A582B15}">
      <dgm:prSet phldrT="[Texto]" custT="1"/>
      <dgm:spPr>
        <a:ln>
          <a:noFill/>
        </a:ln>
      </dgm:spPr>
      <dgm:t>
        <a:bodyPr/>
        <a:lstStyle/>
        <a:p>
          <a:endParaRPr lang="es-MX" sz="1600" dirty="0"/>
        </a:p>
      </dgm:t>
    </dgm:pt>
    <dgm:pt modelId="{00659A2B-FD12-443D-A0A6-4D153802CEAC}" type="parTrans" cxnId="{813DA782-BB82-4262-BD6F-2E514779DC9C}">
      <dgm:prSet/>
      <dgm:spPr/>
      <dgm:t>
        <a:bodyPr/>
        <a:lstStyle/>
        <a:p>
          <a:endParaRPr lang="es-MX" sz="1600"/>
        </a:p>
      </dgm:t>
    </dgm:pt>
    <dgm:pt modelId="{48B9DCCA-7B42-4EA3-9E69-E250F5F7132A}" type="sibTrans" cxnId="{813DA782-BB82-4262-BD6F-2E514779DC9C}">
      <dgm:prSet/>
      <dgm:spPr/>
      <dgm:t>
        <a:bodyPr/>
        <a:lstStyle/>
        <a:p>
          <a:endParaRPr lang="es-MX" sz="1600"/>
        </a:p>
      </dgm:t>
    </dgm:pt>
    <dgm:pt modelId="{87D1AA1F-0A05-414F-8576-7DC7D9C5543D}">
      <dgm:prSet phldrT="[Texto]" custT="1"/>
      <dgm:spPr/>
      <dgm:t>
        <a:bodyPr/>
        <a:lstStyle/>
        <a:p>
          <a:endParaRPr lang="es-MX" sz="1600" dirty="0">
            <a:solidFill>
              <a:schemeClr val="bg1"/>
            </a:solidFill>
          </a:endParaRPr>
        </a:p>
      </dgm:t>
    </dgm:pt>
    <dgm:pt modelId="{10E5D0B5-91EC-4C27-9FF8-210C0E9E9F43}" type="parTrans" cxnId="{2986FE54-6224-45F7-AACB-F0664B79726C}">
      <dgm:prSet/>
      <dgm:spPr/>
      <dgm:t>
        <a:bodyPr/>
        <a:lstStyle/>
        <a:p>
          <a:endParaRPr lang="es-MX" sz="1600"/>
        </a:p>
      </dgm:t>
    </dgm:pt>
    <dgm:pt modelId="{39F4AA48-D2A9-4858-AFF8-8E8B092CCBD5}" type="sibTrans" cxnId="{2986FE54-6224-45F7-AACB-F0664B79726C}">
      <dgm:prSet/>
      <dgm:spPr/>
      <dgm:t>
        <a:bodyPr/>
        <a:lstStyle/>
        <a:p>
          <a:endParaRPr lang="es-MX" sz="1600"/>
        </a:p>
      </dgm:t>
    </dgm:pt>
    <dgm:pt modelId="{7BDCAB0B-2252-4859-A927-D7BD3B5F8415}">
      <dgm:prSet custT="1"/>
      <dgm:spPr/>
      <dgm:t>
        <a:bodyPr/>
        <a:lstStyle/>
        <a:p>
          <a:endParaRPr lang="es-MX" sz="1600" dirty="0">
            <a:solidFill>
              <a:schemeClr val="bg1"/>
            </a:solidFill>
          </a:endParaRPr>
        </a:p>
      </dgm:t>
    </dgm:pt>
    <dgm:pt modelId="{FF8B469E-6E8D-4954-BF30-D4976E44AED3}" type="parTrans" cxnId="{A174ABF1-0205-4173-BE74-6E6DBFBB261E}">
      <dgm:prSet/>
      <dgm:spPr/>
      <dgm:t>
        <a:bodyPr/>
        <a:lstStyle/>
        <a:p>
          <a:endParaRPr lang="es-MX"/>
        </a:p>
      </dgm:t>
    </dgm:pt>
    <dgm:pt modelId="{E3DF5237-9E93-4425-BC9D-22B434ABBD8B}" type="sibTrans" cxnId="{A174ABF1-0205-4173-BE74-6E6DBFBB261E}">
      <dgm:prSet/>
      <dgm:spPr/>
      <dgm:t>
        <a:bodyPr/>
        <a:lstStyle/>
        <a:p>
          <a:endParaRPr lang="es-MX"/>
        </a:p>
      </dgm:t>
    </dgm:pt>
    <dgm:pt modelId="{A5B1EDC9-8D73-4916-9256-1D174DB84217}">
      <dgm:prSet phldrT="[Texto]" custT="1"/>
      <dgm:spPr/>
      <dgm:t>
        <a:bodyPr/>
        <a:lstStyle/>
        <a:p>
          <a:endParaRPr lang="es-MX" sz="1600" dirty="0">
            <a:solidFill>
              <a:schemeClr val="bg1"/>
            </a:solidFill>
          </a:endParaRPr>
        </a:p>
      </dgm:t>
    </dgm:pt>
    <dgm:pt modelId="{0562E279-7F28-4842-8EF5-AF294E849940}" type="sibTrans" cxnId="{64ECA3F7-9864-4000-A981-D5E6AAB16A64}">
      <dgm:prSet/>
      <dgm:spPr/>
      <dgm:t>
        <a:bodyPr/>
        <a:lstStyle/>
        <a:p>
          <a:endParaRPr lang="es-MX" sz="1600"/>
        </a:p>
      </dgm:t>
    </dgm:pt>
    <dgm:pt modelId="{453A3068-3B2B-4E68-B010-11AC7FB95608}" type="parTrans" cxnId="{64ECA3F7-9864-4000-A981-D5E6AAB16A64}">
      <dgm:prSet/>
      <dgm:spPr/>
      <dgm:t>
        <a:bodyPr/>
        <a:lstStyle/>
        <a:p>
          <a:endParaRPr lang="es-MX" sz="1600"/>
        </a:p>
      </dgm:t>
    </dgm:pt>
    <dgm:pt modelId="{E14F1858-F219-4CC2-AA24-8F34D5DB0CD7}" type="pres">
      <dgm:prSet presAssocID="{EEA52137-CCE0-4356-BD3C-0732BBBFC04C}" presName="Name0" presStyleCnt="0">
        <dgm:presLayoutVars>
          <dgm:dir/>
          <dgm:animLvl val="lvl"/>
          <dgm:resizeHandles val="exact"/>
        </dgm:presLayoutVars>
      </dgm:prSet>
      <dgm:spPr/>
    </dgm:pt>
    <dgm:pt modelId="{1584BFD2-4D73-4B9A-BB67-B328A6E2F279}" type="pres">
      <dgm:prSet presAssocID="{A5B1EDC9-8D73-4916-9256-1D174DB84217}" presName="Name8" presStyleCnt="0"/>
      <dgm:spPr/>
    </dgm:pt>
    <dgm:pt modelId="{3BCA2DE6-166E-4FF2-8754-27933C4904BB}" type="pres">
      <dgm:prSet presAssocID="{A5B1EDC9-8D73-4916-9256-1D174DB84217}" presName="level" presStyleLbl="node1" presStyleIdx="0" presStyleCnt="4">
        <dgm:presLayoutVars>
          <dgm:chMax val="1"/>
          <dgm:bulletEnabled val="1"/>
        </dgm:presLayoutVars>
      </dgm:prSet>
      <dgm:spPr/>
      <dgm:t>
        <a:bodyPr/>
        <a:lstStyle/>
        <a:p>
          <a:endParaRPr lang="es-MX"/>
        </a:p>
      </dgm:t>
    </dgm:pt>
    <dgm:pt modelId="{38FA4C7E-37E8-400B-9D53-F69C10DE2226}" type="pres">
      <dgm:prSet presAssocID="{A5B1EDC9-8D73-4916-9256-1D174DB84217}" presName="levelTx" presStyleLbl="revTx" presStyleIdx="0" presStyleCnt="0">
        <dgm:presLayoutVars>
          <dgm:chMax val="1"/>
          <dgm:bulletEnabled val="1"/>
        </dgm:presLayoutVars>
      </dgm:prSet>
      <dgm:spPr/>
      <dgm:t>
        <a:bodyPr/>
        <a:lstStyle/>
        <a:p>
          <a:endParaRPr lang="es-MX"/>
        </a:p>
      </dgm:t>
    </dgm:pt>
    <dgm:pt modelId="{39485DDE-D0E8-4EB2-9BB8-E9F321F0644A}" type="pres">
      <dgm:prSet presAssocID="{24E9FC84-6E21-45ED-BAC6-E8573A582B15}" presName="Name8" presStyleCnt="0"/>
      <dgm:spPr/>
    </dgm:pt>
    <dgm:pt modelId="{70D1F7EA-06D2-47FA-8BA1-9CDFC35295E7}" type="pres">
      <dgm:prSet presAssocID="{24E9FC84-6E21-45ED-BAC6-E8573A582B15}" presName="level" presStyleLbl="node1" presStyleIdx="1" presStyleCnt="4" custLinFactNeighborY="-978">
        <dgm:presLayoutVars>
          <dgm:chMax val="1"/>
          <dgm:bulletEnabled val="1"/>
        </dgm:presLayoutVars>
      </dgm:prSet>
      <dgm:spPr/>
      <dgm:t>
        <a:bodyPr/>
        <a:lstStyle/>
        <a:p>
          <a:endParaRPr lang="es-MX"/>
        </a:p>
      </dgm:t>
    </dgm:pt>
    <dgm:pt modelId="{7F63477B-CFFB-4F35-8212-F247ACDE9EBA}" type="pres">
      <dgm:prSet presAssocID="{24E9FC84-6E21-45ED-BAC6-E8573A582B15}" presName="levelTx" presStyleLbl="revTx" presStyleIdx="0" presStyleCnt="0">
        <dgm:presLayoutVars>
          <dgm:chMax val="1"/>
          <dgm:bulletEnabled val="1"/>
        </dgm:presLayoutVars>
      </dgm:prSet>
      <dgm:spPr/>
      <dgm:t>
        <a:bodyPr/>
        <a:lstStyle/>
        <a:p>
          <a:endParaRPr lang="es-MX"/>
        </a:p>
      </dgm:t>
    </dgm:pt>
    <dgm:pt modelId="{47226021-0FC0-4EBD-850A-FA5171A448B6}" type="pres">
      <dgm:prSet presAssocID="{87D1AA1F-0A05-414F-8576-7DC7D9C5543D}" presName="Name8" presStyleCnt="0"/>
      <dgm:spPr/>
    </dgm:pt>
    <dgm:pt modelId="{C037B5C2-EC85-495B-AC63-2502B2A6180D}" type="pres">
      <dgm:prSet presAssocID="{87D1AA1F-0A05-414F-8576-7DC7D9C5543D}" presName="level" presStyleLbl="node1" presStyleIdx="2" presStyleCnt="4">
        <dgm:presLayoutVars>
          <dgm:chMax val="1"/>
          <dgm:bulletEnabled val="1"/>
        </dgm:presLayoutVars>
      </dgm:prSet>
      <dgm:spPr/>
      <dgm:t>
        <a:bodyPr/>
        <a:lstStyle/>
        <a:p>
          <a:endParaRPr lang="es-MX"/>
        </a:p>
      </dgm:t>
    </dgm:pt>
    <dgm:pt modelId="{DC763CF1-B94F-4E9C-80C5-CFB613EC5824}" type="pres">
      <dgm:prSet presAssocID="{87D1AA1F-0A05-414F-8576-7DC7D9C5543D}" presName="levelTx" presStyleLbl="revTx" presStyleIdx="0" presStyleCnt="0">
        <dgm:presLayoutVars>
          <dgm:chMax val="1"/>
          <dgm:bulletEnabled val="1"/>
        </dgm:presLayoutVars>
      </dgm:prSet>
      <dgm:spPr/>
      <dgm:t>
        <a:bodyPr/>
        <a:lstStyle/>
        <a:p>
          <a:endParaRPr lang="es-MX"/>
        </a:p>
      </dgm:t>
    </dgm:pt>
    <dgm:pt modelId="{AFE6D7AD-9553-431A-8D91-7826A8A6A60B}" type="pres">
      <dgm:prSet presAssocID="{7BDCAB0B-2252-4859-A927-D7BD3B5F8415}" presName="Name8" presStyleCnt="0"/>
      <dgm:spPr/>
    </dgm:pt>
    <dgm:pt modelId="{7AE83111-4F41-4A91-96A9-6D0DDA81038E}" type="pres">
      <dgm:prSet presAssocID="{7BDCAB0B-2252-4859-A927-D7BD3B5F8415}" presName="level" presStyleLbl="node1" presStyleIdx="3" presStyleCnt="4" custLinFactNeighborX="-5319" custLinFactNeighborY="-1307">
        <dgm:presLayoutVars>
          <dgm:chMax val="1"/>
          <dgm:bulletEnabled val="1"/>
        </dgm:presLayoutVars>
      </dgm:prSet>
      <dgm:spPr/>
      <dgm:t>
        <a:bodyPr/>
        <a:lstStyle/>
        <a:p>
          <a:endParaRPr lang="es-MX"/>
        </a:p>
      </dgm:t>
    </dgm:pt>
    <dgm:pt modelId="{A730A911-F058-4B22-9792-7AC0C2CC4F0C}" type="pres">
      <dgm:prSet presAssocID="{7BDCAB0B-2252-4859-A927-D7BD3B5F8415}" presName="levelTx" presStyleLbl="revTx" presStyleIdx="0" presStyleCnt="0">
        <dgm:presLayoutVars>
          <dgm:chMax val="1"/>
          <dgm:bulletEnabled val="1"/>
        </dgm:presLayoutVars>
      </dgm:prSet>
      <dgm:spPr/>
      <dgm:t>
        <a:bodyPr/>
        <a:lstStyle/>
        <a:p>
          <a:endParaRPr lang="es-MX"/>
        </a:p>
      </dgm:t>
    </dgm:pt>
  </dgm:ptLst>
  <dgm:cxnLst>
    <dgm:cxn modelId="{860C5BB3-7578-4747-A1DB-F8481FDD5084}" type="presOf" srcId="{7BDCAB0B-2252-4859-A927-D7BD3B5F8415}" destId="{A730A911-F058-4B22-9792-7AC0C2CC4F0C}" srcOrd="1" destOrd="0" presId="urn:microsoft.com/office/officeart/2005/8/layout/pyramid1"/>
    <dgm:cxn modelId="{6725455F-F93A-4C1A-930C-E004FB683ACA}" type="presOf" srcId="{24E9FC84-6E21-45ED-BAC6-E8573A582B15}" destId="{7F63477B-CFFB-4F35-8212-F247ACDE9EBA}" srcOrd="1" destOrd="0" presId="urn:microsoft.com/office/officeart/2005/8/layout/pyramid1"/>
    <dgm:cxn modelId="{D752EB4A-145C-43AA-B68B-4C9D3EA701DC}" type="presOf" srcId="{EEA52137-CCE0-4356-BD3C-0732BBBFC04C}" destId="{E14F1858-F219-4CC2-AA24-8F34D5DB0CD7}" srcOrd="0" destOrd="0" presId="urn:microsoft.com/office/officeart/2005/8/layout/pyramid1"/>
    <dgm:cxn modelId="{A174ABF1-0205-4173-BE74-6E6DBFBB261E}" srcId="{EEA52137-CCE0-4356-BD3C-0732BBBFC04C}" destId="{7BDCAB0B-2252-4859-A927-D7BD3B5F8415}" srcOrd="3" destOrd="0" parTransId="{FF8B469E-6E8D-4954-BF30-D4976E44AED3}" sibTransId="{E3DF5237-9E93-4425-BC9D-22B434ABBD8B}"/>
    <dgm:cxn modelId="{64ECA3F7-9864-4000-A981-D5E6AAB16A64}" srcId="{EEA52137-CCE0-4356-BD3C-0732BBBFC04C}" destId="{A5B1EDC9-8D73-4916-9256-1D174DB84217}" srcOrd="0" destOrd="0" parTransId="{453A3068-3B2B-4E68-B010-11AC7FB95608}" sibTransId="{0562E279-7F28-4842-8EF5-AF294E849940}"/>
    <dgm:cxn modelId="{EF3A96C5-9C18-48A1-B434-F1F43112A62A}" type="presOf" srcId="{A5B1EDC9-8D73-4916-9256-1D174DB84217}" destId="{38FA4C7E-37E8-400B-9D53-F69C10DE2226}" srcOrd="1" destOrd="0" presId="urn:microsoft.com/office/officeart/2005/8/layout/pyramid1"/>
    <dgm:cxn modelId="{0E5B5674-204F-4A2C-A700-6A6FD7D69086}" type="presOf" srcId="{7BDCAB0B-2252-4859-A927-D7BD3B5F8415}" destId="{7AE83111-4F41-4A91-96A9-6D0DDA81038E}" srcOrd="0" destOrd="0" presId="urn:microsoft.com/office/officeart/2005/8/layout/pyramid1"/>
    <dgm:cxn modelId="{71DE1607-02C4-4BA3-844C-6D6640FBD295}" type="presOf" srcId="{A5B1EDC9-8D73-4916-9256-1D174DB84217}" destId="{3BCA2DE6-166E-4FF2-8754-27933C4904BB}" srcOrd="0" destOrd="0" presId="urn:microsoft.com/office/officeart/2005/8/layout/pyramid1"/>
    <dgm:cxn modelId="{AD19044E-D93E-4D1A-82E5-11885A7092BF}" type="presOf" srcId="{24E9FC84-6E21-45ED-BAC6-E8573A582B15}" destId="{70D1F7EA-06D2-47FA-8BA1-9CDFC35295E7}" srcOrd="0" destOrd="0" presId="urn:microsoft.com/office/officeart/2005/8/layout/pyramid1"/>
    <dgm:cxn modelId="{364B3263-06B9-4F20-A1F6-419B5B0860B2}" type="presOf" srcId="{87D1AA1F-0A05-414F-8576-7DC7D9C5543D}" destId="{DC763CF1-B94F-4E9C-80C5-CFB613EC5824}" srcOrd="1" destOrd="0" presId="urn:microsoft.com/office/officeart/2005/8/layout/pyramid1"/>
    <dgm:cxn modelId="{1476B90C-E31F-4065-BD73-754EEEBDF59D}" type="presOf" srcId="{87D1AA1F-0A05-414F-8576-7DC7D9C5543D}" destId="{C037B5C2-EC85-495B-AC63-2502B2A6180D}" srcOrd="0" destOrd="0" presId="urn:microsoft.com/office/officeart/2005/8/layout/pyramid1"/>
    <dgm:cxn modelId="{813DA782-BB82-4262-BD6F-2E514779DC9C}" srcId="{EEA52137-CCE0-4356-BD3C-0732BBBFC04C}" destId="{24E9FC84-6E21-45ED-BAC6-E8573A582B15}" srcOrd="1" destOrd="0" parTransId="{00659A2B-FD12-443D-A0A6-4D153802CEAC}" sibTransId="{48B9DCCA-7B42-4EA3-9E69-E250F5F7132A}"/>
    <dgm:cxn modelId="{2986FE54-6224-45F7-AACB-F0664B79726C}" srcId="{EEA52137-CCE0-4356-BD3C-0732BBBFC04C}" destId="{87D1AA1F-0A05-414F-8576-7DC7D9C5543D}" srcOrd="2" destOrd="0" parTransId="{10E5D0B5-91EC-4C27-9FF8-210C0E9E9F43}" sibTransId="{39F4AA48-D2A9-4858-AFF8-8E8B092CCBD5}"/>
    <dgm:cxn modelId="{084003B1-65F4-449B-A6AE-998B1D00184B}" type="presParOf" srcId="{E14F1858-F219-4CC2-AA24-8F34D5DB0CD7}" destId="{1584BFD2-4D73-4B9A-BB67-B328A6E2F279}" srcOrd="0" destOrd="0" presId="urn:microsoft.com/office/officeart/2005/8/layout/pyramid1"/>
    <dgm:cxn modelId="{580DD942-8CF5-4D86-BC9E-A306E8B826CF}" type="presParOf" srcId="{1584BFD2-4D73-4B9A-BB67-B328A6E2F279}" destId="{3BCA2DE6-166E-4FF2-8754-27933C4904BB}" srcOrd="0" destOrd="0" presId="urn:microsoft.com/office/officeart/2005/8/layout/pyramid1"/>
    <dgm:cxn modelId="{76916B8C-77F3-40C3-B5FE-F18171BFA6D0}" type="presParOf" srcId="{1584BFD2-4D73-4B9A-BB67-B328A6E2F279}" destId="{38FA4C7E-37E8-400B-9D53-F69C10DE2226}" srcOrd="1" destOrd="0" presId="urn:microsoft.com/office/officeart/2005/8/layout/pyramid1"/>
    <dgm:cxn modelId="{DA0EDF76-C2E1-4CE6-8634-AC37C40ED9C9}" type="presParOf" srcId="{E14F1858-F219-4CC2-AA24-8F34D5DB0CD7}" destId="{39485DDE-D0E8-4EB2-9BB8-E9F321F0644A}" srcOrd="1" destOrd="0" presId="urn:microsoft.com/office/officeart/2005/8/layout/pyramid1"/>
    <dgm:cxn modelId="{1FB74366-1695-4596-BD09-E329DD17C4F5}" type="presParOf" srcId="{39485DDE-D0E8-4EB2-9BB8-E9F321F0644A}" destId="{70D1F7EA-06D2-47FA-8BA1-9CDFC35295E7}" srcOrd="0" destOrd="0" presId="urn:microsoft.com/office/officeart/2005/8/layout/pyramid1"/>
    <dgm:cxn modelId="{2FC78B2A-C660-4151-BFA1-605357448BB7}" type="presParOf" srcId="{39485DDE-D0E8-4EB2-9BB8-E9F321F0644A}" destId="{7F63477B-CFFB-4F35-8212-F247ACDE9EBA}" srcOrd="1" destOrd="0" presId="urn:microsoft.com/office/officeart/2005/8/layout/pyramid1"/>
    <dgm:cxn modelId="{972C9C52-43C1-4084-8C76-083D7F58CB91}" type="presParOf" srcId="{E14F1858-F219-4CC2-AA24-8F34D5DB0CD7}" destId="{47226021-0FC0-4EBD-850A-FA5171A448B6}" srcOrd="2" destOrd="0" presId="urn:microsoft.com/office/officeart/2005/8/layout/pyramid1"/>
    <dgm:cxn modelId="{BC2CDF58-E55A-4F10-9429-AF0E0E717D1D}" type="presParOf" srcId="{47226021-0FC0-4EBD-850A-FA5171A448B6}" destId="{C037B5C2-EC85-495B-AC63-2502B2A6180D}" srcOrd="0" destOrd="0" presId="urn:microsoft.com/office/officeart/2005/8/layout/pyramid1"/>
    <dgm:cxn modelId="{AEC3F634-976B-406D-A4F0-737798B852AC}" type="presParOf" srcId="{47226021-0FC0-4EBD-850A-FA5171A448B6}" destId="{DC763CF1-B94F-4E9C-80C5-CFB613EC5824}" srcOrd="1" destOrd="0" presId="urn:microsoft.com/office/officeart/2005/8/layout/pyramid1"/>
    <dgm:cxn modelId="{F552A0C7-BE80-4BB6-8A1F-2DBF7D2F12A2}" type="presParOf" srcId="{E14F1858-F219-4CC2-AA24-8F34D5DB0CD7}" destId="{AFE6D7AD-9553-431A-8D91-7826A8A6A60B}" srcOrd="3" destOrd="0" presId="urn:microsoft.com/office/officeart/2005/8/layout/pyramid1"/>
    <dgm:cxn modelId="{ACE36D51-8C8A-4E39-B694-7C7E1865BF99}" type="presParOf" srcId="{AFE6D7AD-9553-431A-8D91-7826A8A6A60B}" destId="{7AE83111-4F41-4A91-96A9-6D0DDA81038E}" srcOrd="0" destOrd="0" presId="urn:microsoft.com/office/officeart/2005/8/layout/pyramid1"/>
    <dgm:cxn modelId="{8D958D1A-DCE6-4095-AEDB-E7EDC0E433C5}" type="presParOf" srcId="{AFE6D7AD-9553-431A-8D91-7826A8A6A60B}" destId="{A730A911-F058-4B22-9792-7AC0C2CC4F0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875DBC-393D-45A5-BFD8-2BA7C6B7DF52}" type="doc">
      <dgm:prSet loTypeId="urn:microsoft.com/office/officeart/2005/8/layout/radial6" loCatId="relationship" qsTypeId="urn:microsoft.com/office/officeart/2005/8/quickstyle/3d1" qsCatId="3D" csTypeId="urn:microsoft.com/office/officeart/2005/8/colors/colorful2" csCatId="colorful" phldr="1"/>
      <dgm:spPr/>
      <dgm:t>
        <a:bodyPr/>
        <a:lstStyle/>
        <a:p>
          <a:endParaRPr lang="es-MX"/>
        </a:p>
      </dgm:t>
    </dgm:pt>
    <dgm:pt modelId="{AF7DE7AF-42FA-4EAF-9174-14D6525229B5}">
      <dgm:prSet phldrT="[Texto]" custT="1"/>
      <dgm:spPr>
        <a:solidFill>
          <a:srgbClr val="7F7F7F"/>
        </a:solidFill>
        <a:ln>
          <a:solidFill>
            <a:schemeClr val="bg1"/>
          </a:solidFill>
        </a:ln>
      </dgm:spPr>
      <dgm:t>
        <a:bodyPr/>
        <a:lstStyle/>
        <a:p>
          <a:r>
            <a:rPr lang="es-MX" sz="1800" b="1" baseline="0" dirty="0" smtClean="0">
              <a:solidFill>
                <a:schemeClr val="bg1"/>
              </a:solidFill>
              <a:latin typeface="Soberana Titular" panose="02000000000000000000" pitchFamily="50" charset="0"/>
            </a:rPr>
            <a:t>MEMICI</a:t>
          </a:r>
          <a:endParaRPr lang="es-MX" sz="1800" b="1" baseline="0" dirty="0">
            <a:solidFill>
              <a:schemeClr val="bg1"/>
            </a:solidFill>
            <a:latin typeface="Soberana Titular" panose="02000000000000000000" pitchFamily="50" charset="0"/>
          </a:endParaRPr>
        </a:p>
      </dgm:t>
    </dgm:pt>
    <dgm:pt modelId="{4136585B-AD0B-41EB-9D45-38EAC1E8588C}" type="parTrans" cxnId="{FE4C0610-3312-4E11-B421-469766806120}">
      <dgm:prSet/>
      <dgm:spPr/>
      <dgm:t>
        <a:bodyPr/>
        <a:lstStyle/>
        <a:p>
          <a:endParaRPr lang="es-MX"/>
        </a:p>
      </dgm:t>
    </dgm:pt>
    <dgm:pt modelId="{250F2BAD-A0FC-4DED-8472-44559416F51F}" type="sibTrans" cxnId="{FE4C0610-3312-4E11-B421-469766806120}">
      <dgm:prSet/>
      <dgm:spPr/>
      <dgm:t>
        <a:bodyPr/>
        <a:lstStyle/>
        <a:p>
          <a:endParaRPr lang="es-MX"/>
        </a:p>
      </dgm:t>
    </dgm:pt>
    <dgm:pt modelId="{77E35187-8D90-4CA2-8DA8-B50EFAB94C99}">
      <dgm:prSet phldrT="[Texto]" custT="1"/>
      <dgm:spPr>
        <a:solidFill>
          <a:srgbClr val="006600"/>
        </a:solidFill>
      </dgm:spPr>
      <dgm:t>
        <a:bodyPr/>
        <a:lstStyle/>
        <a:p>
          <a:r>
            <a:rPr lang="es-MX" sz="1000" b="1" baseline="0" dirty="0" smtClean="0">
              <a:solidFill>
                <a:schemeClr val="bg1"/>
              </a:solidFill>
              <a:latin typeface="Soberana Texto" panose="02000000000000000000" pitchFamily="50" charset="0"/>
            </a:rPr>
            <a:t>Fortalece</a:t>
          </a:r>
          <a:r>
            <a:rPr lang="es-MX" sz="1000" b="1" dirty="0" smtClean="0">
              <a:solidFill>
                <a:schemeClr val="bg1"/>
              </a:solidFill>
              <a:latin typeface="Soberana Texto" panose="02000000000000000000" pitchFamily="50" charset="0"/>
            </a:rPr>
            <a:t> </a:t>
          </a:r>
          <a:r>
            <a:rPr lang="es-MX" sz="1000" b="1" baseline="0" dirty="0" smtClean="0">
              <a:solidFill>
                <a:schemeClr val="bg1"/>
              </a:solidFill>
              <a:latin typeface="Soberana Texto" panose="02000000000000000000" pitchFamily="50" charset="0"/>
            </a:rPr>
            <a:t>esfuerzos</a:t>
          </a:r>
          <a:r>
            <a:rPr lang="es-MX" sz="1000" b="1" dirty="0" smtClean="0">
              <a:solidFill>
                <a:schemeClr val="bg1"/>
              </a:solidFill>
              <a:latin typeface="Soberana Texto" panose="02000000000000000000" pitchFamily="50" charset="0"/>
            </a:rPr>
            <a:t> </a:t>
          </a:r>
          <a:r>
            <a:rPr lang="es-MX" sz="1000" b="1" baseline="0" dirty="0" smtClean="0">
              <a:solidFill>
                <a:schemeClr val="bg1"/>
              </a:solidFill>
              <a:latin typeface="Soberana Texto" panose="02000000000000000000" pitchFamily="50" charset="0"/>
            </a:rPr>
            <a:t>Anticorrupción</a:t>
          </a:r>
          <a:endParaRPr lang="es-MX" sz="1000" b="1" baseline="0" dirty="0">
            <a:solidFill>
              <a:schemeClr val="bg1"/>
            </a:solidFill>
            <a:latin typeface="Soberana Texto" panose="02000000000000000000" pitchFamily="50" charset="0"/>
          </a:endParaRPr>
        </a:p>
      </dgm:t>
    </dgm:pt>
    <dgm:pt modelId="{3EACA3F6-DFB8-4303-9730-D01FB2A743BD}" type="parTrans" cxnId="{5E8CE592-9C16-41BD-9276-4B26818A020E}">
      <dgm:prSet/>
      <dgm:spPr/>
      <dgm:t>
        <a:bodyPr/>
        <a:lstStyle/>
        <a:p>
          <a:endParaRPr lang="es-MX"/>
        </a:p>
      </dgm:t>
    </dgm:pt>
    <dgm:pt modelId="{742CADB7-355A-4735-9A08-257DA4A0DA3B}" type="sibTrans" cxnId="{5E8CE592-9C16-41BD-9276-4B26818A020E}">
      <dgm:prSet/>
      <dgm:spPr>
        <a:solidFill>
          <a:srgbClr val="7F7F7F"/>
        </a:solidFill>
      </dgm:spPr>
      <dgm:t>
        <a:bodyPr/>
        <a:lstStyle/>
        <a:p>
          <a:endParaRPr lang="es-MX"/>
        </a:p>
      </dgm:t>
    </dgm:pt>
    <dgm:pt modelId="{6EF777D5-5AF2-45F1-8ADA-E3054A3E49FD}">
      <dgm:prSet phldrT="[Texto]" custT="1"/>
      <dgm:spPr>
        <a:solidFill>
          <a:srgbClr val="BC0000"/>
        </a:solidFill>
      </dgm:spPr>
      <dgm:t>
        <a:bodyPr/>
        <a:lstStyle/>
        <a:p>
          <a:r>
            <a:rPr lang="es-MX" sz="1000" b="1" baseline="0" dirty="0" smtClean="0">
              <a:solidFill>
                <a:schemeClr val="bg1"/>
              </a:solidFill>
              <a:latin typeface="Soberana Texto" panose="02000000000000000000" pitchFamily="50" charset="0"/>
            </a:rPr>
            <a:t>Adapta los controles a las necesidades cambiantes</a:t>
          </a:r>
          <a:endParaRPr lang="es-MX" sz="1000" b="1" baseline="0" dirty="0">
            <a:solidFill>
              <a:schemeClr val="bg1"/>
            </a:solidFill>
            <a:latin typeface="Soberana Texto" panose="02000000000000000000" pitchFamily="50" charset="0"/>
          </a:endParaRPr>
        </a:p>
      </dgm:t>
    </dgm:pt>
    <dgm:pt modelId="{9758A1D0-2CC3-4A92-9D16-7C8DB242CDFB}" type="parTrans" cxnId="{763B46B0-7DA6-4BFE-B6B7-DC562C622B42}">
      <dgm:prSet/>
      <dgm:spPr/>
      <dgm:t>
        <a:bodyPr/>
        <a:lstStyle/>
        <a:p>
          <a:endParaRPr lang="es-MX"/>
        </a:p>
      </dgm:t>
    </dgm:pt>
    <dgm:pt modelId="{161BA79A-68F9-4E7A-959E-798DFF380918}" type="sibTrans" cxnId="{763B46B0-7DA6-4BFE-B6B7-DC562C622B42}">
      <dgm:prSet/>
      <dgm:spPr>
        <a:solidFill>
          <a:srgbClr val="7F7F7F"/>
        </a:solidFill>
      </dgm:spPr>
      <dgm:t>
        <a:bodyPr/>
        <a:lstStyle/>
        <a:p>
          <a:endParaRPr lang="es-MX"/>
        </a:p>
      </dgm:t>
    </dgm:pt>
    <dgm:pt modelId="{8235C7BB-ACE4-4703-AA6E-EB1CD8C47ECB}">
      <dgm:prSet phldrT="[Texto]" custT="1"/>
      <dgm:spPr>
        <a:solidFill>
          <a:srgbClr val="BC0000"/>
        </a:solidFill>
      </dgm:spPr>
      <dgm:t>
        <a:bodyPr/>
        <a:lstStyle/>
        <a:p>
          <a:r>
            <a:rPr lang="es-MX" sz="1100" b="1" baseline="0" dirty="0" smtClean="0">
              <a:solidFill>
                <a:schemeClr val="bg1"/>
              </a:solidFill>
              <a:latin typeface="Soberana Texto" panose="02000000000000000000" pitchFamily="50" charset="0"/>
            </a:rPr>
            <a:t>Mejora</a:t>
          </a:r>
          <a:r>
            <a:rPr lang="es-MX" sz="1100" b="1" dirty="0" smtClean="0">
              <a:solidFill>
                <a:schemeClr val="bg1"/>
              </a:solidFill>
              <a:latin typeface="Soberana Texto" panose="02000000000000000000" pitchFamily="50" charset="0"/>
            </a:rPr>
            <a:t> </a:t>
          </a:r>
          <a:r>
            <a:rPr lang="es-MX" sz="1100" b="1" baseline="0" dirty="0" smtClean="0">
              <a:solidFill>
                <a:schemeClr val="bg1"/>
              </a:solidFill>
              <a:latin typeface="Soberana Texto" panose="02000000000000000000" pitchFamily="50" charset="0"/>
            </a:rPr>
            <a:t>la</a:t>
          </a:r>
          <a:r>
            <a:rPr lang="es-MX" sz="1100" b="1" dirty="0" smtClean="0">
              <a:solidFill>
                <a:schemeClr val="bg1"/>
              </a:solidFill>
              <a:latin typeface="Soberana Texto" panose="02000000000000000000" pitchFamily="50" charset="0"/>
            </a:rPr>
            <a:t> </a:t>
          </a:r>
          <a:r>
            <a:rPr lang="es-MX" sz="1100" b="1" baseline="0" dirty="0" smtClean="0">
              <a:solidFill>
                <a:schemeClr val="bg1"/>
              </a:solidFill>
              <a:latin typeface="Soberana Texto" panose="02000000000000000000" pitchFamily="50" charset="0"/>
            </a:rPr>
            <a:t>calidad de Evaluación</a:t>
          </a:r>
          <a:r>
            <a:rPr lang="es-MX" sz="1100" b="1" dirty="0" smtClean="0">
              <a:solidFill>
                <a:schemeClr val="bg1"/>
              </a:solidFill>
              <a:latin typeface="Soberana Texto" panose="02000000000000000000" pitchFamily="50" charset="0"/>
            </a:rPr>
            <a:t> </a:t>
          </a:r>
          <a:r>
            <a:rPr lang="es-MX" sz="1100" b="1" baseline="0" dirty="0" smtClean="0">
              <a:solidFill>
                <a:schemeClr val="bg1"/>
              </a:solidFill>
              <a:latin typeface="Soberana Texto" panose="02000000000000000000" pitchFamily="50" charset="0"/>
            </a:rPr>
            <a:t>de</a:t>
          </a:r>
          <a:r>
            <a:rPr lang="es-MX" sz="1100" b="1" dirty="0" smtClean="0">
              <a:solidFill>
                <a:schemeClr val="bg1"/>
              </a:solidFill>
              <a:latin typeface="Soberana Texto" panose="02000000000000000000" pitchFamily="50" charset="0"/>
            </a:rPr>
            <a:t> </a:t>
          </a:r>
          <a:r>
            <a:rPr lang="es-MX" sz="1100" b="1" baseline="0" dirty="0" smtClean="0">
              <a:solidFill>
                <a:schemeClr val="bg1"/>
              </a:solidFill>
              <a:latin typeface="Soberana Texto" panose="02000000000000000000" pitchFamily="50" charset="0"/>
            </a:rPr>
            <a:t>Riesgos</a:t>
          </a:r>
          <a:endParaRPr lang="es-MX" sz="1100" b="1" baseline="0" dirty="0">
            <a:solidFill>
              <a:schemeClr val="bg1"/>
            </a:solidFill>
            <a:latin typeface="Soberana Texto" panose="02000000000000000000" pitchFamily="50" charset="0"/>
          </a:endParaRPr>
        </a:p>
      </dgm:t>
    </dgm:pt>
    <dgm:pt modelId="{678BF178-A7E4-4028-87B3-51D2DAAAC665}" type="parTrans" cxnId="{59DAEBC4-5489-4BE7-B311-CF35A55894AC}">
      <dgm:prSet/>
      <dgm:spPr/>
      <dgm:t>
        <a:bodyPr/>
        <a:lstStyle/>
        <a:p>
          <a:endParaRPr lang="es-MX"/>
        </a:p>
      </dgm:t>
    </dgm:pt>
    <dgm:pt modelId="{9D157E71-BCA9-4D80-B2BE-C122F4EFBDE4}" type="sibTrans" cxnId="{59DAEBC4-5489-4BE7-B311-CF35A55894AC}">
      <dgm:prSet/>
      <dgm:spPr>
        <a:solidFill>
          <a:srgbClr val="7F7F7F"/>
        </a:solidFill>
      </dgm:spPr>
      <dgm:t>
        <a:bodyPr/>
        <a:lstStyle/>
        <a:p>
          <a:endParaRPr lang="es-MX"/>
        </a:p>
      </dgm:t>
    </dgm:pt>
    <dgm:pt modelId="{FAF2318C-1256-4A16-A7FE-B14B2F4A8F5A}">
      <dgm:prSet phldrT="[Texto]"/>
      <dgm:spPr>
        <a:solidFill>
          <a:srgbClr val="006600"/>
        </a:solidFill>
      </dgm:spPr>
      <dgm:t>
        <a:bodyPr/>
        <a:lstStyle/>
        <a:p>
          <a:r>
            <a:rPr lang="es-MX" b="1" dirty="0" smtClean="0">
              <a:latin typeface="Soberana Texto" panose="02000000000000000000" pitchFamily="50" charset="0"/>
            </a:rPr>
            <a:t>Expande el uso de Información</a:t>
          </a:r>
          <a:endParaRPr lang="es-MX" b="1" dirty="0">
            <a:latin typeface="Soberana Texto" panose="02000000000000000000" pitchFamily="50" charset="0"/>
          </a:endParaRPr>
        </a:p>
      </dgm:t>
    </dgm:pt>
    <dgm:pt modelId="{C1238C7B-0D53-4F8A-AD52-5E84E17E8FC4}" type="parTrans" cxnId="{B1F75D63-A98E-41E6-BEB5-8F901A73B9E4}">
      <dgm:prSet/>
      <dgm:spPr/>
      <dgm:t>
        <a:bodyPr/>
        <a:lstStyle/>
        <a:p>
          <a:endParaRPr lang="es-MX"/>
        </a:p>
      </dgm:t>
    </dgm:pt>
    <dgm:pt modelId="{71E3B933-0244-4E4B-B93C-0543D5BB8B97}" type="sibTrans" cxnId="{B1F75D63-A98E-41E6-BEB5-8F901A73B9E4}">
      <dgm:prSet/>
      <dgm:spPr>
        <a:solidFill>
          <a:srgbClr val="7F7F7F"/>
        </a:solidFill>
      </dgm:spPr>
      <dgm:t>
        <a:bodyPr/>
        <a:lstStyle/>
        <a:p>
          <a:endParaRPr lang="es-MX"/>
        </a:p>
      </dgm:t>
    </dgm:pt>
    <dgm:pt modelId="{D8817262-57B0-4251-B333-7BBF1D411ECD}">
      <dgm:prSet phldrT="[Texto]" phldr="1"/>
      <dgm:spPr/>
      <dgm:t>
        <a:bodyPr/>
        <a:lstStyle/>
        <a:p>
          <a:endParaRPr lang="es-MX"/>
        </a:p>
      </dgm:t>
    </dgm:pt>
    <dgm:pt modelId="{3B68C7B6-5773-4B02-8EC7-063F4AC93C78}" type="parTrans" cxnId="{14A79456-75E7-4965-8B39-9F07FDE87221}">
      <dgm:prSet/>
      <dgm:spPr/>
      <dgm:t>
        <a:bodyPr/>
        <a:lstStyle/>
        <a:p>
          <a:endParaRPr lang="es-MX"/>
        </a:p>
      </dgm:t>
    </dgm:pt>
    <dgm:pt modelId="{47412E7E-DBE6-4A95-9E58-9570EA761A62}" type="sibTrans" cxnId="{14A79456-75E7-4965-8B39-9F07FDE87221}">
      <dgm:prSet/>
      <dgm:spPr/>
      <dgm:t>
        <a:bodyPr/>
        <a:lstStyle/>
        <a:p>
          <a:endParaRPr lang="es-MX"/>
        </a:p>
      </dgm:t>
    </dgm:pt>
    <dgm:pt modelId="{B717E234-F34B-429D-825B-8DDC44D02A24}">
      <dgm:prSet phldrT="[Texto]" custT="1"/>
      <dgm:spPr>
        <a:solidFill>
          <a:srgbClr val="BC0000"/>
        </a:solidFill>
      </dgm:spPr>
      <dgm:t>
        <a:bodyPr/>
        <a:lstStyle/>
        <a:p>
          <a:r>
            <a:rPr lang="es-MX" sz="1000" b="1" baseline="0" dirty="0" smtClean="0">
              <a:solidFill>
                <a:schemeClr val="bg1"/>
              </a:solidFill>
              <a:latin typeface="Soberana Texto" panose="02000000000000000000" pitchFamily="50" charset="0"/>
            </a:rPr>
            <a:t>Mayor aplicabilidad</a:t>
          </a:r>
          <a:endParaRPr lang="es-MX" sz="1000" b="1" baseline="0" dirty="0">
            <a:solidFill>
              <a:schemeClr val="bg1"/>
            </a:solidFill>
            <a:latin typeface="Soberana Texto" panose="02000000000000000000" pitchFamily="50" charset="0"/>
          </a:endParaRPr>
        </a:p>
      </dgm:t>
    </dgm:pt>
    <dgm:pt modelId="{126E0371-71FD-4789-8401-E6DFCDAFA942}" type="parTrans" cxnId="{839314EF-4EC0-4516-B7E5-331FB2B37F3E}">
      <dgm:prSet/>
      <dgm:spPr/>
      <dgm:t>
        <a:bodyPr/>
        <a:lstStyle/>
        <a:p>
          <a:endParaRPr lang="es-MX"/>
        </a:p>
      </dgm:t>
    </dgm:pt>
    <dgm:pt modelId="{9B0F96DD-674B-4A6F-9367-293A9430D454}" type="sibTrans" cxnId="{839314EF-4EC0-4516-B7E5-331FB2B37F3E}">
      <dgm:prSet/>
      <dgm:spPr>
        <a:solidFill>
          <a:srgbClr val="7F7F7F"/>
        </a:solidFill>
      </dgm:spPr>
      <dgm:t>
        <a:bodyPr/>
        <a:lstStyle/>
        <a:p>
          <a:endParaRPr lang="es-MX"/>
        </a:p>
      </dgm:t>
    </dgm:pt>
    <dgm:pt modelId="{C397F30A-5D9D-4EF1-86CD-31E16F0ED7E3}">
      <dgm:prSet phldrT="[Texto]"/>
      <dgm:spPr>
        <a:solidFill>
          <a:srgbClr val="006600"/>
        </a:solidFill>
      </dgm:spPr>
      <dgm:t>
        <a:bodyPr/>
        <a:lstStyle/>
        <a:p>
          <a:r>
            <a:rPr lang="es-MX" b="1" dirty="0" smtClean="0">
              <a:latin typeface="Soberana Texto" panose="02000000000000000000" pitchFamily="50" charset="0"/>
            </a:rPr>
            <a:t>Mejora del Gobierno</a:t>
          </a:r>
          <a:endParaRPr lang="es-MX" b="1" dirty="0">
            <a:latin typeface="Soberana Texto" panose="02000000000000000000" pitchFamily="50" charset="0"/>
          </a:endParaRPr>
        </a:p>
      </dgm:t>
    </dgm:pt>
    <dgm:pt modelId="{DBD77560-159E-4FFA-BC74-72D72E3981EF}" type="parTrans" cxnId="{88517CF8-9027-4559-8506-DEB17D344549}">
      <dgm:prSet/>
      <dgm:spPr/>
      <dgm:t>
        <a:bodyPr/>
        <a:lstStyle/>
        <a:p>
          <a:endParaRPr lang="es-MX"/>
        </a:p>
      </dgm:t>
    </dgm:pt>
    <dgm:pt modelId="{A6D53FDD-D74E-4E1B-85BE-637B16CBE948}" type="sibTrans" cxnId="{88517CF8-9027-4559-8506-DEB17D344549}">
      <dgm:prSet/>
      <dgm:spPr>
        <a:solidFill>
          <a:srgbClr val="7F7F7F"/>
        </a:solidFill>
      </dgm:spPr>
      <dgm:t>
        <a:bodyPr/>
        <a:lstStyle/>
        <a:p>
          <a:endParaRPr lang="es-MX"/>
        </a:p>
      </dgm:t>
    </dgm:pt>
    <dgm:pt modelId="{4AA01BF6-D46B-4011-A5BB-B09652466AC5}" type="pres">
      <dgm:prSet presAssocID="{40875DBC-393D-45A5-BFD8-2BA7C6B7DF52}" presName="Name0" presStyleCnt="0">
        <dgm:presLayoutVars>
          <dgm:chMax val="1"/>
          <dgm:dir/>
          <dgm:animLvl val="ctr"/>
          <dgm:resizeHandles val="exact"/>
        </dgm:presLayoutVars>
      </dgm:prSet>
      <dgm:spPr/>
      <dgm:t>
        <a:bodyPr/>
        <a:lstStyle/>
        <a:p>
          <a:endParaRPr lang="es-MX"/>
        </a:p>
      </dgm:t>
    </dgm:pt>
    <dgm:pt modelId="{D1C5F349-5AD2-4E7F-AE6F-19DBC023A0AB}" type="pres">
      <dgm:prSet presAssocID="{AF7DE7AF-42FA-4EAF-9174-14D6525229B5}" presName="centerShape" presStyleLbl="node0" presStyleIdx="0" presStyleCnt="1"/>
      <dgm:spPr/>
      <dgm:t>
        <a:bodyPr/>
        <a:lstStyle/>
        <a:p>
          <a:endParaRPr lang="es-MX"/>
        </a:p>
      </dgm:t>
    </dgm:pt>
    <dgm:pt modelId="{851C5EF6-EC15-4777-83C1-9EE129C97511}" type="pres">
      <dgm:prSet presAssocID="{77E35187-8D90-4CA2-8DA8-B50EFAB94C99}" presName="node" presStyleLbl="node1" presStyleIdx="0" presStyleCnt="6" custScaleX="122182">
        <dgm:presLayoutVars>
          <dgm:bulletEnabled val="1"/>
        </dgm:presLayoutVars>
      </dgm:prSet>
      <dgm:spPr/>
      <dgm:t>
        <a:bodyPr/>
        <a:lstStyle/>
        <a:p>
          <a:endParaRPr lang="es-MX"/>
        </a:p>
      </dgm:t>
    </dgm:pt>
    <dgm:pt modelId="{85A9608C-A0F5-4150-84C4-9E0827A8CCFF}" type="pres">
      <dgm:prSet presAssocID="{77E35187-8D90-4CA2-8DA8-B50EFAB94C99}" presName="dummy" presStyleCnt="0"/>
      <dgm:spPr/>
    </dgm:pt>
    <dgm:pt modelId="{62E8AFDF-4D36-4F19-BA50-06EEC05756B0}" type="pres">
      <dgm:prSet presAssocID="{742CADB7-355A-4735-9A08-257DA4A0DA3B}" presName="sibTrans" presStyleLbl="sibTrans2D1" presStyleIdx="0" presStyleCnt="6"/>
      <dgm:spPr/>
      <dgm:t>
        <a:bodyPr/>
        <a:lstStyle/>
        <a:p>
          <a:endParaRPr lang="es-MX"/>
        </a:p>
      </dgm:t>
    </dgm:pt>
    <dgm:pt modelId="{441F9B8C-BB83-480A-A89C-EFF2B362AA46}" type="pres">
      <dgm:prSet presAssocID="{6EF777D5-5AF2-45F1-8ADA-E3054A3E49FD}" presName="node" presStyleLbl="node1" presStyleIdx="1" presStyleCnt="6">
        <dgm:presLayoutVars>
          <dgm:bulletEnabled val="1"/>
        </dgm:presLayoutVars>
      </dgm:prSet>
      <dgm:spPr/>
      <dgm:t>
        <a:bodyPr/>
        <a:lstStyle/>
        <a:p>
          <a:endParaRPr lang="es-MX"/>
        </a:p>
      </dgm:t>
    </dgm:pt>
    <dgm:pt modelId="{8FEC9824-C184-4236-9F8D-C7D16664F229}" type="pres">
      <dgm:prSet presAssocID="{6EF777D5-5AF2-45F1-8ADA-E3054A3E49FD}" presName="dummy" presStyleCnt="0"/>
      <dgm:spPr/>
    </dgm:pt>
    <dgm:pt modelId="{0DF5AF09-EB4C-4BF5-A99E-5434C2BD114F}" type="pres">
      <dgm:prSet presAssocID="{161BA79A-68F9-4E7A-959E-798DFF380918}" presName="sibTrans" presStyleLbl="sibTrans2D1" presStyleIdx="1" presStyleCnt="6"/>
      <dgm:spPr/>
      <dgm:t>
        <a:bodyPr/>
        <a:lstStyle/>
        <a:p>
          <a:endParaRPr lang="es-MX"/>
        </a:p>
      </dgm:t>
    </dgm:pt>
    <dgm:pt modelId="{7E58AA10-B3BF-440C-85B7-0ED0F9F7CC35}" type="pres">
      <dgm:prSet presAssocID="{B717E234-F34B-429D-825B-8DDC44D02A24}" presName="node" presStyleLbl="node1" presStyleIdx="2" presStyleCnt="6" custScaleX="105790">
        <dgm:presLayoutVars>
          <dgm:bulletEnabled val="1"/>
        </dgm:presLayoutVars>
      </dgm:prSet>
      <dgm:spPr/>
      <dgm:t>
        <a:bodyPr/>
        <a:lstStyle/>
        <a:p>
          <a:endParaRPr lang="es-MX"/>
        </a:p>
      </dgm:t>
    </dgm:pt>
    <dgm:pt modelId="{D12E359C-FF7E-49D5-93E8-1A7ABC66AB82}" type="pres">
      <dgm:prSet presAssocID="{B717E234-F34B-429D-825B-8DDC44D02A24}" presName="dummy" presStyleCnt="0"/>
      <dgm:spPr/>
    </dgm:pt>
    <dgm:pt modelId="{A89EACEF-635A-4969-BFF3-95014F9E8B38}" type="pres">
      <dgm:prSet presAssocID="{9B0F96DD-674B-4A6F-9367-293A9430D454}" presName="sibTrans" presStyleLbl="sibTrans2D1" presStyleIdx="2" presStyleCnt="6"/>
      <dgm:spPr/>
      <dgm:t>
        <a:bodyPr/>
        <a:lstStyle/>
        <a:p>
          <a:endParaRPr lang="es-MX"/>
        </a:p>
      </dgm:t>
    </dgm:pt>
    <dgm:pt modelId="{4960EE1B-EBA1-463B-98EB-43AF9426D8A7}" type="pres">
      <dgm:prSet presAssocID="{8235C7BB-ACE4-4703-AA6E-EB1CD8C47ECB}" presName="node" presStyleLbl="node1" presStyleIdx="3" presStyleCnt="6" custRadScaleRad="98346" custRadScaleInc="-12559">
        <dgm:presLayoutVars>
          <dgm:bulletEnabled val="1"/>
        </dgm:presLayoutVars>
      </dgm:prSet>
      <dgm:spPr/>
      <dgm:t>
        <a:bodyPr/>
        <a:lstStyle/>
        <a:p>
          <a:endParaRPr lang="es-MX"/>
        </a:p>
      </dgm:t>
    </dgm:pt>
    <dgm:pt modelId="{90713D40-4A7F-4D4B-8243-F6366DD0A8E5}" type="pres">
      <dgm:prSet presAssocID="{8235C7BB-ACE4-4703-AA6E-EB1CD8C47ECB}" presName="dummy" presStyleCnt="0"/>
      <dgm:spPr/>
    </dgm:pt>
    <dgm:pt modelId="{33D34FFB-F5C8-4B8C-A828-BA684028C068}" type="pres">
      <dgm:prSet presAssocID="{9D157E71-BCA9-4D80-B2BE-C122F4EFBDE4}" presName="sibTrans" presStyleLbl="sibTrans2D1" presStyleIdx="3" presStyleCnt="6"/>
      <dgm:spPr/>
      <dgm:t>
        <a:bodyPr/>
        <a:lstStyle/>
        <a:p>
          <a:endParaRPr lang="es-MX"/>
        </a:p>
      </dgm:t>
    </dgm:pt>
    <dgm:pt modelId="{3DCF0D2C-84E6-410C-BDDB-24AC48CB23E4}" type="pres">
      <dgm:prSet presAssocID="{FAF2318C-1256-4A16-A7FE-B14B2F4A8F5A}" presName="node" presStyleLbl="node1" presStyleIdx="4" presStyleCnt="6">
        <dgm:presLayoutVars>
          <dgm:bulletEnabled val="1"/>
        </dgm:presLayoutVars>
      </dgm:prSet>
      <dgm:spPr/>
      <dgm:t>
        <a:bodyPr/>
        <a:lstStyle/>
        <a:p>
          <a:endParaRPr lang="es-MX"/>
        </a:p>
      </dgm:t>
    </dgm:pt>
    <dgm:pt modelId="{59056F85-077C-4FC5-86FD-9FA784622A75}" type="pres">
      <dgm:prSet presAssocID="{FAF2318C-1256-4A16-A7FE-B14B2F4A8F5A}" presName="dummy" presStyleCnt="0"/>
      <dgm:spPr/>
    </dgm:pt>
    <dgm:pt modelId="{DABF2086-7DDD-4C82-965A-840DCF19979A}" type="pres">
      <dgm:prSet presAssocID="{71E3B933-0244-4E4B-B93C-0543D5BB8B97}" presName="sibTrans" presStyleLbl="sibTrans2D1" presStyleIdx="4" presStyleCnt="6"/>
      <dgm:spPr/>
      <dgm:t>
        <a:bodyPr/>
        <a:lstStyle/>
        <a:p>
          <a:endParaRPr lang="es-MX"/>
        </a:p>
      </dgm:t>
    </dgm:pt>
    <dgm:pt modelId="{4DA347FC-18AA-44D0-88E2-47B83D083026}" type="pres">
      <dgm:prSet presAssocID="{C397F30A-5D9D-4EF1-86CD-31E16F0ED7E3}" presName="node" presStyleLbl="node1" presStyleIdx="5" presStyleCnt="6" custRadScaleRad="99782" custRadScaleInc="7815">
        <dgm:presLayoutVars>
          <dgm:bulletEnabled val="1"/>
        </dgm:presLayoutVars>
      </dgm:prSet>
      <dgm:spPr/>
      <dgm:t>
        <a:bodyPr/>
        <a:lstStyle/>
        <a:p>
          <a:endParaRPr lang="es-MX"/>
        </a:p>
      </dgm:t>
    </dgm:pt>
    <dgm:pt modelId="{E089D2B9-6E76-4327-BF66-9F9483D0EED6}" type="pres">
      <dgm:prSet presAssocID="{C397F30A-5D9D-4EF1-86CD-31E16F0ED7E3}" presName="dummy" presStyleCnt="0"/>
      <dgm:spPr/>
    </dgm:pt>
    <dgm:pt modelId="{702A618A-DE8A-4756-9AFA-8595C6F22977}" type="pres">
      <dgm:prSet presAssocID="{A6D53FDD-D74E-4E1B-85BE-637B16CBE948}" presName="sibTrans" presStyleLbl="sibTrans2D1" presStyleIdx="5" presStyleCnt="6" custLinFactNeighborX="566" custLinFactNeighborY="-1009"/>
      <dgm:spPr/>
      <dgm:t>
        <a:bodyPr/>
        <a:lstStyle/>
        <a:p>
          <a:endParaRPr lang="es-MX"/>
        </a:p>
      </dgm:t>
    </dgm:pt>
  </dgm:ptLst>
  <dgm:cxnLst>
    <dgm:cxn modelId="{59DAEBC4-5489-4BE7-B311-CF35A55894AC}" srcId="{AF7DE7AF-42FA-4EAF-9174-14D6525229B5}" destId="{8235C7BB-ACE4-4703-AA6E-EB1CD8C47ECB}" srcOrd="3" destOrd="0" parTransId="{678BF178-A7E4-4028-87B3-51D2DAAAC665}" sibTransId="{9D157E71-BCA9-4D80-B2BE-C122F4EFBDE4}"/>
    <dgm:cxn modelId="{88517CF8-9027-4559-8506-DEB17D344549}" srcId="{AF7DE7AF-42FA-4EAF-9174-14D6525229B5}" destId="{C397F30A-5D9D-4EF1-86CD-31E16F0ED7E3}" srcOrd="5" destOrd="0" parTransId="{DBD77560-159E-4FFA-BC74-72D72E3981EF}" sibTransId="{A6D53FDD-D74E-4E1B-85BE-637B16CBE948}"/>
    <dgm:cxn modelId="{E31537F7-C463-46EB-AEBF-5EDC3F41932A}" type="presOf" srcId="{6EF777D5-5AF2-45F1-8ADA-E3054A3E49FD}" destId="{441F9B8C-BB83-480A-A89C-EFF2B362AA46}" srcOrd="0" destOrd="0" presId="urn:microsoft.com/office/officeart/2005/8/layout/radial6"/>
    <dgm:cxn modelId="{14A79456-75E7-4965-8B39-9F07FDE87221}" srcId="{40875DBC-393D-45A5-BFD8-2BA7C6B7DF52}" destId="{D8817262-57B0-4251-B333-7BBF1D411ECD}" srcOrd="1" destOrd="0" parTransId="{3B68C7B6-5773-4B02-8EC7-063F4AC93C78}" sibTransId="{47412E7E-DBE6-4A95-9E58-9570EA761A62}"/>
    <dgm:cxn modelId="{F7186D67-66CB-4222-9B17-1457B53DD9BE}" type="presOf" srcId="{C397F30A-5D9D-4EF1-86CD-31E16F0ED7E3}" destId="{4DA347FC-18AA-44D0-88E2-47B83D083026}" srcOrd="0" destOrd="0" presId="urn:microsoft.com/office/officeart/2005/8/layout/radial6"/>
    <dgm:cxn modelId="{6041C7B6-0634-4659-8C5E-DA2CF73AB108}" type="presOf" srcId="{40875DBC-393D-45A5-BFD8-2BA7C6B7DF52}" destId="{4AA01BF6-D46B-4011-A5BB-B09652466AC5}" srcOrd="0" destOrd="0" presId="urn:microsoft.com/office/officeart/2005/8/layout/radial6"/>
    <dgm:cxn modelId="{20C8CE8D-A434-4EE1-9D5E-5EFE0AA53C51}" type="presOf" srcId="{9B0F96DD-674B-4A6F-9367-293A9430D454}" destId="{A89EACEF-635A-4969-BFF3-95014F9E8B38}" srcOrd="0" destOrd="0" presId="urn:microsoft.com/office/officeart/2005/8/layout/radial6"/>
    <dgm:cxn modelId="{CB4AB60C-B504-4126-82E7-A9568A541991}" type="presOf" srcId="{A6D53FDD-D74E-4E1B-85BE-637B16CBE948}" destId="{702A618A-DE8A-4756-9AFA-8595C6F22977}" srcOrd="0" destOrd="0" presId="urn:microsoft.com/office/officeart/2005/8/layout/radial6"/>
    <dgm:cxn modelId="{5E8CE592-9C16-41BD-9276-4B26818A020E}" srcId="{AF7DE7AF-42FA-4EAF-9174-14D6525229B5}" destId="{77E35187-8D90-4CA2-8DA8-B50EFAB94C99}" srcOrd="0" destOrd="0" parTransId="{3EACA3F6-DFB8-4303-9730-D01FB2A743BD}" sibTransId="{742CADB7-355A-4735-9A08-257DA4A0DA3B}"/>
    <dgm:cxn modelId="{6ECDBFA4-92E4-4D36-962E-AEA425674BF0}" type="presOf" srcId="{742CADB7-355A-4735-9A08-257DA4A0DA3B}" destId="{62E8AFDF-4D36-4F19-BA50-06EEC05756B0}" srcOrd="0" destOrd="0" presId="urn:microsoft.com/office/officeart/2005/8/layout/radial6"/>
    <dgm:cxn modelId="{E4D4B607-92B6-4156-9581-CFD8075E5D10}" type="presOf" srcId="{161BA79A-68F9-4E7A-959E-798DFF380918}" destId="{0DF5AF09-EB4C-4BF5-A99E-5434C2BD114F}" srcOrd="0" destOrd="0" presId="urn:microsoft.com/office/officeart/2005/8/layout/radial6"/>
    <dgm:cxn modelId="{FE4C0610-3312-4E11-B421-469766806120}" srcId="{40875DBC-393D-45A5-BFD8-2BA7C6B7DF52}" destId="{AF7DE7AF-42FA-4EAF-9174-14D6525229B5}" srcOrd="0" destOrd="0" parTransId="{4136585B-AD0B-41EB-9D45-38EAC1E8588C}" sibTransId="{250F2BAD-A0FC-4DED-8472-44559416F51F}"/>
    <dgm:cxn modelId="{86BA650A-FCAF-4996-AF3A-9655ACC7C3C3}" type="presOf" srcId="{9D157E71-BCA9-4D80-B2BE-C122F4EFBDE4}" destId="{33D34FFB-F5C8-4B8C-A828-BA684028C068}" srcOrd="0" destOrd="0" presId="urn:microsoft.com/office/officeart/2005/8/layout/radial6"/>
    <dgm:cxn modelId="{C5830599-F147-497C-81B0-C62C0A183F61}" type="presOf" srcId="{B717E234-F34B-429D-825B-8DDC44D02A24}" destId="{7E58AA10-B3BF-440C-85B7-0ED0F9F7CC35}" srcOrd="0" destOrd="0" presId="urn:microsoft.com/office/officeart/2005/8/layout/radial6"/>
    <dgm:cxn modelId="{839314EF-4EC0-4516-B7E5-331FB2B37F3E}" srcId="{AF7DE7AF-42FA-4EAF-9174-14D6525229B5}" destId="{B717E234-F34B-429D-825B-8DDC44D02A24}" srcOrd="2" destOrd="0" parTransId="{126E0371-71FD-4789-8401-E6DFCDAFA942}" sibTransId="{9B0F96DD-674B-4A6F-9367-293A9430D454}"/>
    <dgm:cxn modelId="{B1F75D63-A98E-41E6-BEB5-8F901A73B9E4}" srcId="{AF7DE7AF-42FA-4EAF-9174-14D6525229B5}" destId="{FAF2318C-1256-4A16-A7FE-B14B2F4A8F5A}" srcOrd="4" destOrd="0" parTransId="{C1238C7B-0D53-4F8A-AD52-5E84E17E8FC4}" sibTransId="{71E3B933-0244-4E4B-B93C-0543D5BB8B97}"/>
    <dgm:cxn modelId="{763B46B0-7DA6-4BFE-B6B7-DC562C622B42}" srcId="{AF7DE7AF-42FA-4EAF-9174-14D6525229B5}" destId="{6EF777D5-5AF2-45F1-8ADA-E3054A3E49FD}" srcOrd="1" destOrd="0" parTransId="{9758A1D0-2CC3-4A92-9D16-7C8DB242CDFB}" sibTransId="{161BA79A-68F9-4E7A-959E-798DFF380918}"/>
    <dgm:cxn modelId="{0AE98F52-1DBE-4604-AE06-4371C5B648B4}" type="presOf" srcId="{AF7DE7AF-42FA-4EAF-9174-14D6525229B5}" destId="{D1C5F349-5AD2-4E7F-AE6F-19DBC023A0AB}" srcOrd="0" destOrd="0" presId="urn:microsoft.com/office/officeart/2005/8/layout/radial6"/>
    <dgm:cxn modelId="{18A1FC3E-C4D9-4A14-A0F0-50FAEDF7B618}" type="presOf" srcId="{8235C7BB-ACE4-4703-AA6E-EB1CD8C47ECB}" destId="{4960EE1B-EBA1-463B-98EB-43AF9426D8A7}" srcOrd="0" destOrd="0" presId="urn:microsoft.com/office/officeart/2005/8/layout/radial6"/>
    <dgm:cxn modelId="{B6FBB003-92E4-4B06-91F9-A845BF9A058C}" type="presOf" srcId="{FAF2318C-1256-4A16-A7FE-B14B2F4A8F5A}" destId="{3DCF0D2C-84E6-410C-BDDB-24AC48CB23E4}" srcOrd="0" destOrd="0" presId="urn:microsoft.com/office/officeart/2005/8/layout/radial6"/>
    <dgm:cxn modelId="{624F686E-D17B-4ED7-9B2E-EA82DD1E9ED7}" type="presOf" srcId="{71E3B933-0244-4E4B-B93C-0543D5BB8B97}" destId="{DABF2086-7DDD-4C82-965A-840DCF19979A}" srcOrd="0" destOrd="0" presId="urn:microsoft.com/office/officeart/2005/8/layout/radial6"/>
    <dgm:cxn modelId="{9FCD12B1-553F-4539-AA02-C7EC8EF4D8A2}" type="presOf" srcId="{77E35187-8D90-4CA2-8DA8-B50EFAB94C99}" destId="{851C5EF6-EC15-4777-83C1-9EE129C97511}" srcOrd="0" destOrd="0" presId="urn:microsoft.com/office/officeart/2005/8/layout/radial6"/>
    <dgm:cxn modelId="{1A2856E3-4C6C-47A6-9616-7BA64B13CBDA}" type="presParOf" srcId="{4AA01BF6-D46B-4011-A5BB-B09652466AC5}" destId="{D1C5F349-5AD2-4E7F-AE6F-19DBC023A0AB}" srcOrd="0" destOrd="0" presId="urn:microsoft.com/office/officeart/2005/8/layout/radial6"/>
    <dgm:cxn modelId="{AF268507-7A7C-4BFF-8426-3568654BCC82}" type="presParOf" srcId="{4AA01BF6-D46B-4011-A5BB-B09652466AC5}" destId="{851C5EF6-EC15-4777-83C1-9EE129C97511}" srcOrd="1" destOrd="0" presId="urn:microsoft.com/office/officeart/2005/8/layout/radial6"/>
    <dgm:cxn modelId="{DB518139-1601-43D1-A50B-442861B93044}" type="presParOf" srcId="{4AA01BF6-D46B-4011-A5BB-B09652466AC5}" destId="{85A9608C-A0F5-4150-84C4-9E0827A8CCFF}" srcOrd="2" destOrd="0" presId="urn:microsoft.com/office/officeart/2005/8/layout/radial6"/>
    <dgm:cxn modelId="{6694A8C7-E77C-41CE-823C-635A677A5DBC}" type="presParOf" srcId="{4AA01BF6-D46B-4011-A5BB-B09652466AC5}" destId="{62E8AFDF-4D36-4F19-BA50-06EEC05756B0}" srcOrd="3" destOrd="0" presId="urn:microsoft.com/office/officeart/2005/8/layout/radial6"/>
    <dgm:cxn modelId="{59D866C6-6B6A-4452-A7D1-47A6D473B5C2}" type="presParOf" srcId="{4AA01BF6-D46B-4011-A5BB-B09652466AC5}" destId="{441F9B8C-BB83-480A-A89C-EFF2B362AA46}" srcOrd="4" destOrd="0" presId="urn:microsoft.com/office/officeart/2005/8/layout/radial6"/>
    <dgm:cxn modelId="{94CFBA3D-2CAF-453D-9792-DE8F55DC6197}" type="presParOf" srcId="{4AA01BF6-D46B-4011-A5BB-B09652466AC5}" destId="{8FEC9824-C184-4236-9F8D-C7D16664F229}" srcOrd="5" destOrd="0" presId="urn:microsoft.com/office/officeart/2005/8/layout/radial6"/>
    <dgm:cxn modelId="{325267AC-C8D4-4003-846A-7C7A16CF7A2E}" type="presParOf" srcId="{4AA01BF6-D46B-4011-A5BB-B09652466AC5}" destId="{0DF5AF09-EB4C-4BF5-A99E-5434C2BD114F}" srcOrd="6" destOrd="0" presId="urn:microsoft.com/office/officeart/2005/8/layout/radial6"/>
    <dgm:cxn modelId="{7DF4D5B5-6FFA-4CCE-A6E8-9B7677EE666A}" type="presParOf" srcId="{4AA01BF6-D46B-4011-A5BB-B09652466AC5}" destId="{7E58AA10-B3BF-440C-85B7-0ED0F9F7CC35}" srcOrd="7" destOrd="0" presId="urn:microsoft.com/office/officeart/2005/8/layout/radial6"/>
    <dgm:cxn modelId="{B9A6CE78-2669-4902-87C1-9036F5815F09}" type="presParOf" srcId="{4AA01BF6-D46B-4011-A5BB-B09652466AC5}" destId="{D12E359C-FF7E-49D5-93E8-1A7ABC66AB82}" srcOrd="8" destOrd="0" presId="urn:microsoft.com/office/officeart/2005/8/layout/radial6"/>
    <dgm:cxn modelId="{B6C2BC5A-0CBC-445A-BD85-B2418B71E389}" type="presParOf" srcId="{4AA01BF6-D46B-4011-A5BB-B09652466AC5}" destId="{A89EACEF-635A-4969-BFF3-95014F9E8B38}" srcOrd="9" destOrd="0" presId="urn:microsoft.com/office/officeart/2005/8/layout/radial6"/>
    <dgm:cxn modelId="{CF2888C7-34C6-436E-BEEF-660D96008A0F}" type="presParOf" srcId="{4AA01BF6-D46B-4011-A5BB-B09652466AC5}" destId="{4960EE1B-EBA1-463B-98EB-43AF9426D8A7}" srcOrd="10" destOrd="0" presId="urn:microsoft.com/office/officeart/2005/8/layout/radial6"/>
    <dgm:cxn modelId="{BBE295D2-19A1-486E-8C1B-D3835E846F30}" type="presParOf" srcId="{4AA01BF6-D46B-4011-A5BB-B09652466AC5}" destId="{90713D40-4A7F-4D4B-8243-F6366DD0A8E5}" srcOrd="11" destOrd="0" presId="urn:microsoft.com/office/officeart/2005/8/layout/radial6"/>
    <dgm:cxn modelId="{F9BACCDA-6D37-431E-BC63-126B8B218B6A}" type="presParOf" srcId="{4AA01BF6-D46B-4011-A5BB-B09652466AC5}" destId="{33D34FFB-F5C8-4B8C-A828-BA684028C068}" srcOrd="12" destOrd="0" presId="urn:microsoft.com/office/officeart/2005/8/layout/radial6"/>
    <dgm:cxn modelId="{27E1DA00-12B2-40BB-B26F-47908E548C8F}" type="presParOf" srcId="{4AA01BF6-D46B-4011-A5BB-B09652466AC5}" destId="{3DCF0D2C-84E6-410C-BDDB-24AC48CB23E4}" srcOrd="13" destOrd="0" presId="urn:microsoft.com/office/officeart/2005/8/layout/radial6"/>
    <dgm:cxn modelId="{69D57779-80CB-4F54-ACA4-BF5CD45C6649}" type="presParOf" srcId="{4AA01BF6-D46B-4011-A5BB-B09652466AC5}" destId="{59056F85-077C-4FC5-86FD-9FA784622A75}" srcOrd="14" destOrd="0" presId="urn:microsoft.com/office/officeart/2005/8/layout/radial6"/>
    <dgm:cxn modelId="{E649AA75-A400-43DE-AFCD-C97FFB74AF95}" type="presParOf" srcId="{4AA01BF6-D46B-4011-A5BB-B09652466AC5}" destId="{DABF2086-7DDD-4C82-965A-840DCF19979A}" srcOrd="15" destOrd="0" presId="urn:microsoft.com/office/officeart/2005/8/layout/radial6"/>
    <dgm:cxn modelId="{C2420C6C-CA6A-49EC-A772-F38C96075D9C}" type="presParOf" srcId="{4AA01BF6-D46B-4011-A5BB-B09652466AC5}" destId="{4DA347FC-18AA-44D0-88E2-47B83D083026}" srcOrd="16" destOrd="0" presId="urn:microsoft.com/office/officeart/2005/8/layout/radial6"/>
    <dgm:cxn modelId="{85DEBF5A-C9B6-44D1-8F33-BF703A2B3C69}" type="presParOf" srcId="{4AA01BF6-D46B-4011-A5BB-B09652466AC5}" destId="{E089D2B9-6E76-4327-BF66-9F9483D0EED6}" srcOrd="17" destOrd="0" presId="urn:microsoft.com/office/officeart/2005/8/layout/radial6"/>
    <dgm:cxn modelId="{F511C6B6-7EAC-4C96-945C-A7ABD3B60ADE}" type="presParOf" srcId="{4AA01BF6-D46B-4011-A5BB-B09652466AC5}" destId="{702A618A-DE8A-4756-9AFA-8595C6F22977}"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FFE95290-23AF-488F-81E5-723E6D7A039D}" type="doc">
      <dgm:prSet loTypeId="urn:microsoft.com/office/officeart/2005/8/layout/chevron2" loCatId="process" qsTypeId="urn:microsoft.com/office/officeart/2005/8/quickstyle/simple1" qsCatId="simple" csTypeId="urn:microsoft.com/office/officeart/2005/8/colors/accent2_1" csCatId="accent2" phldr="1"/>
      <dgm:spPr/>
      <dgm:t>
        <a:bodyPr/>
        <a:lstStyle/>
        <a:p>
          <a:endParaRPr lang="es-MX"/>
        </a:p>
      </dgm:t>
    </dgm:pt>
    <dgm:pt modelId="{E32B7A02-B7E3-47AD-BFB6-AC87574054DB}">
      <dgm:prSet phldrT="[Texto]"/>
      <dgm:spPr>
        <a:solidFill>
          <a:schemeClr val="bg1">
            <a:lumMod val="50000"/>
          </a:schemeClr>
        </a:solidFill>
        <a:ln>
          <a:solidFill>
            <a:srgbClr val="BC0000"/>
          </a:solidFill>
        </a:ln>
      </dgm:spPr>
      <dgm:t>
        <a:bodyPr/>
        <a:lstStyle/>
        <a:p>
          <a:r>
            <a:rPr lang="es-MX" dirty="0" smtClean="0">
              <a:solidFill>
                <a:schemeClr val="bg1"/>
              </a:solidFill>
              <a:latin typeface="Soberana Titular" panose="02000000000000000000" pitchFamily="50" charset="0"/>
            </a:rPr>
            <a:t>Causa</a:t>
          </a:r>
          <a:endParaRPr lang="es-MX" dirty="0">
            <a:solidFill>
              <a:schemeClr val="bg1"/>
            </a:solidFill>
            <a:latin typeface="Soberana Titular" panose="02000000000000000000" pitchFamily="50" charset="0"/>
          </a:endParaRPr>
        </a:p>
      </dgm:t>
    </dgm:pt>
    <dgm:pt modelId="{9F806982-5B00-4B7D-9EC3-DCA74970AE80}" type="parTrans" cxnId="{CC118D3C-8557-4214-97DB-CB04B6D80C85}">
      <dgm:prSet/>
      <dgm:spPr/>
      <dgm:t>
        <a:bodyPr/>
        <a:lstStyle/>
        <a:p>
          <a:endParaRPr lang="es-MX"/>
        </a:p>
      </dgm:t>
    </dgm:pt>
    <dgm:pt modelId="{61BA660E-F891-4C71-B341-2630B1587B8D}" type="sibTrans" cxnId="{CC118D3C-8557-4214-97DB-CB04B6D80C85}">
      <dgm:prSet/>
      <dgm:spPr/>
      <dgm:t>
        <a:bodyPr/>
        <a:lstStyle/>
        <a:p>
          <a:endParaRPr lang="es-MX"/>
        </a:p>
      </dgm:t>
    </dgm:pt>
    <dgm:pt modelId="{E7BBEBFE-9B88-427D-8923-90FB273FDE03}">
      <dgm:prSet phldrT="[Texto]"/>
      <dgm:spPr>
        <a:solidFill>
          <a:srgbClr val="006600">
            <a:alpha val="89804"/>
          </a:srgbClr>
        </a:solidFill>
        <a:ln>
          <a:solidFill>
            <a:srgbClr val="BC0000"/>
          </a:solidFill>
        </a:ln>
      </dgm:spPr>
      <dgm:t>
        <a:bodyPr/>
        <a:lstStyle/>
        <a:p>
          <a:r>
            <a:rPr lang="es-MX" dirty="0" smtClean="0">
              <a:solidFill>
                <a:schemeClr val="bg1"/>
              </a:solidFill>
              <a:latin typeface="Soberana Texto" panose="02000000000000000000" pitchFamily="50" charset="0"/>
            </a:rPr>
            <a:t>Factores Generadores (Debilidades y Amenazas)</a:t>
          </a:r>
          <a:endParaRPr lang="es-MX" dirty="0">
            <a:solidFill>
              <a:schemeClr val="bg1"/>
            </a:solidFill>
            <a:latin typeface="Soberana Texto" panose="02000000000000000000" pitchFamily="50" charset="0"/>
          </a:endParaRPr>
        </a:p>
      </dgm:t>
    </dgm:pt>
    <dgm:pt modelId="{B297CAB0-C648-45B7-8B29-E2A26D9422EB}" type="parTrans" cxnId="{2C72FB1E-1DB4-45E0-B959-D586B4B1F17A}">
      <dgm:prSet/>
      <dgm:spPr/>
      <dgm:t>
        <a:bodyPr/>
        <a:lstStyle/>
        <a:p>
          <a:endParaRPr lang="es-MX"/>
        </a:p>
      </dgm:t>
    </dgm:pt>
    <dgm:pt modelId="{6ED0F395-B2E0-4362-BD57-A13AE73E4116}" type="sibTrans" cxnId="{2C72FB1E-1DB4-45E0-B959-D586B4B1F17A}">
      <dgm:prSet/>
      <dgm:spPr/>
      <dgm:t>
        <a:bodyPr/>
        <a:lstStyle/>
        <a:p>
          <a:endParaRPr lang="es-MX"/>
        </a:p>
      </dgm:t>
    </dgm:pt>
    <dgm:pt modelId="{0B37265D-70EA-42AE-B596-930F9D69AC50}">
      <dgm:prSet phldrT="[Texto]"/>
      <dgm:spPr>
        <a:solidFill>
          <a:srgbClr val="006600">
            <a:alpha val="89804"/>
          </a:srgbClr>
        </a:solidFill>
        <a:ln>
          <a:solidFill>
            <a:srgbClr val="BC0000"/>
          </a:solidFill>
        </a:ln>
      </dgm:spPr>
      <dgm:t>
        <a:bodyPr/>
        <a:lstStyle/>
        <a:p>
          <a:r>
            <a:rPr lang="es-MX" dirty="0" smtClean="0">
              <a:solidFill>
                <a:schemeClr val="bg1"/>
              </a:solidFill>
              <a:latin typeface="Soberana Texto" panose="02000000000000000000" pitchFamily="50" charset="0"/>
            </a:rPr>
            <a:t>Causa raíz</a:t>
          </a:r>
          <a:endParaRPr lang="es-MX" dirty="0">
            <a:solidFill>
              <a:schemeClr val="bg1"/>
            </a:solidFill>
            <a:latin typeface="Soberana Texto" panose="02000000000000000000" pitchFamily="50" charset="0"/>
          </a:endParaRPr>
        </a:p>
      </dgm:t>
    </dgm:pt>
    <dgm:pt modelId="{0E4BE8E8-CAB6-4911-8DD0-52F581E2D4C9}" type="parTrans" cxnId="{0D534CF7-EC56-4DF8-9E8E-94B3197EB435}">
      <dgm:prSet/>
      <dgm:spPr/>
      <dgm:t>
        <a:bodyPr/>
        <a:lstStyle/>
        <a:p>
          <a:endParaRPr lang="es-MX"/>
        </a:p>
      </dgm:t>
    </dgm:pt>
    <dgm:pt modelId="{AB917551-4964-4CE7-A37B-013DF8545B78}" type="sibTrans" cxnId="{0D534CF7-EC56-4DF8-9E8E-94B3197EB435}">
      <dgm:prSet/>
      <dgm:spPr/>
      <dgm:t>
        <a:bodyPr/>
        <a:lstStyle/>
        <a:p>
          <a:endParaRPr lang="es-MX"/>
        </a:p>
      </dgm:t>
    </dgm:pt>
    <dgm:pt modelId="{8348A377-90F7-460A-98D7-C1866B39249B}">
      <dgm:prSet phldrT="[Texto]"/>
      <dgm:spPr>
        <a:solidFill>
          <a:schemeClr val="bg1">
            <a:lumMod val="50000"/>
          </a:schemeClr>
        </a:solidFill>
        <a:ln>
          <a:solidFill>
            <a:srgbClr val="BC0000"/>
          </a:solidFill>
        </a:ln>
      </dgm:spPr>
      <dgm:t>
        <a:bodyPr/>
        <a:lstStyle/>
        <a:p>
          <a:r>
            <a:rPr lang="es-MX" dirty="0" smtClean="0">
              <a:solidFill>
                <a:schemeClr val="bg1"/>
              </a:solidFill>
              <a:latin typeface="Soberana Titular" panose="02000000000000000000" pitchFamily="50" charset="0"/>
            </a:rPr>
            <a:t>Riesgo</a:t>
          </a:r>
          <a:endParaRPr lang="es-MX" dirty="0">
            <a:solidFill>
              <a:schemeClr val="bg1"/>
            </a:solidFill>
            <a:latin typeface="Soberana Titular" panose="02000000000000000000" pitchFamily="50" charset="0"/>
          </a:endParaRPr>
        </a:p>
      </dgm:t>
    </dgm:pt>
    <dgm:pt modelId="{D6C58A3B-A1B7-48F2-9CE6-51B387E33950}" type="parTrans" cxnId="{6204046D-0B1E-4530-99E9-6EA2A40863EC}">
      <dgm:prSet/>
      <dgm:spPr/>
      <dgm:t>
        <a:bodyPr/>
        <a:lstStyle/>
        <a:p>
          <a:endParaRPr lang="es-MX"/>
        </a:p>
      </dgm:t>
    </dgm:pt>
    <dgm:pt modelId="{9A5D164F-4545-48C5-A1BC-25CD67C04D74}" type="sibTrans" cxnId="{6204046D-0B1E-4530-99E9-6EA2A40863EC}">
      <dgm:prSet/>
      <dgm:spPr/>
      <dgm:t>
        <a:bodyPr/>
        <a:lstStyle/>
        <a:p>
          <a:endParaRPr lang="es-MX"/>
        </a:p>
      </dgm:t>
    </dgm:pt>
    <dgm:pt modelId="{D75E5326-A068-4DE8-A002-B8C2B5F21DF3}">
      <dgm:prSet phldrT="[Texto]"/>
      <dgm:spPr>
        <a:solidFill>
          <a:srgbClr val="006600">
            <a:alpha val="90000"/>
          </a:srgbClr>
        </a:solidFill>
        <a:ln>
          <a:solidFill>
            <a:srgbClr val="BC0000"/>
          </a:solidFill>
        </a:ln>
      </dgm:spPr>
      <dgm:t>
        <a:bodyPr/>
        <a:lstStyle/>
        <a:p>
          <a:r>
            <a:rPr lang="es-MX" dirty="0" smtClean="0">
              <a:solidFill>
                <a:schemeClr val="bg1"/>
              </a:solidFill>
              <a:latin typeface="Soberana Texto" panose="02000000000000000000" pitchFamily="50" charset="0"/>
            </a:rPr>
            <a:t>Probabilidad  de que un evento ocurra e impacte negativamente en el logro de los objetivos</a:t>
          </a:r>
          <a:endParaRPr lang="es-MX" dirty="0">
            <a:solidFill>
              <a:schemeClr val="bg1"/>
            </a:solidFill>
            <a:latin typeface="Soberana Texto" panose="02000000000000000000" pitchFamily="50" charset="0"/>
          </a:endParaRPr>
        </a:p>
      </dgm:t>
    </dgm:pt>
    <dgm:pt modelId="{E3B1107F-8C1D-490F-A925-2C0E2C7FF775}" type="parTrans" cxnId="{62D22D48-D3B7-419C-BA2F-8EFEFCE4DB7B}">
      <dgm:prSet/>
      <dgm:spPr/>
      <dgm:t>
        <a:bodyPr/>
        <a:lstStyle/>
        <a:p>
          <a:endParaRPr lang="es-MX"/>
        </a:p>
      </dgm:t>
    </dgm:pt>
    <dgm:pt modelId="{B90175DE-F872-4585-A9AB-ED0E964DAFD5}" type="sibTrans" cxnId="{62D22D48-D3B7-419C-BA2F-8EFEFCE4DB7B}">
      <dgm:prSet/>
      <dgm:spPr/>
      <dgm:t>
        <a:bodyPr/>
        <a:lstStyle/>
        <a:p>
          <a:endParaRPr lang="es-MX"/>
        </a:p>
      </dgm:t>
    </dgm:pt>
    <dgm:pt modelId="{E0B177A1-4DCB-41D5-A2D8-147B189C3060}">
      <dgm:prSet phldrT="[Texto]"/>
      <dgm:spPr>
        <a:solidFill>
          <a:schemeClr val="bg1">
            <a:lumMod val="50000"/>
          </a:schemeClr>
        </a:solidFill>
        <a:ln>
          <a:solidFill>
            <a:srgbClr val="BC0000"/>
          </a:solidFill>
        </a:ln>
      </dgm:spPr>
      <dgm:t>
        <a:bodyPr/>
        <a:lstStyle/>
        <a:p>
          <a:r>
            <a:rPr lang="es-MX" dirty="0" smtClean="0">
              <a:solidFill>
                <a:schemeClr val="bg1"/>
              </a:solidFill>
              <a:latin typeface="Soberana Titular" panose="02000000000000000000" pitchFamily="50" charset="0"/>
            </a:rPr>
            <a:t>Efectos</a:t>
          </a:r>
          <a:endParaRPr lang="es-MX" dirty="0">
            <a:solidFill>
              <a:schemeClr val="bg1"/>
            </a:solidFill>
            <a:latin typeface="Soberana Titular" panose="02000000000000000000" pitchFamily="50" charset="0"/>
          </a:endParaRPr>
        </a:p>
      </dgm:t>
    </dgm:pt>
    <dgm:pt modelId="{0C151BBD-30D3-4707-A792-8BFB261ECC2B}" type="parTrans" cxnId="{123785ED-B527-4386-9675-B6EB2CB35703}">
      <dgm:prSet/>
      <dgm:spPr/>
      <dgm:t>
        <a:bodyPr/>
        <a:lstStyle/>
        <a:p>
          <a:endParaRPr lang="es-MX"/>
        </a:p>
      </dgm:t>
    </dgm:pt>
    <dgm:pt modelId="{B4BA6074-EAEA-48AD-A6E1-C46E84A58300}" type="sibTrans" cxnId="{123785ED-B527-4386-9675-B6EB2CB35703}">
      <dgm:prSet/>
      <dgm:spPr/>
      <dgm:t>
        <a:bodyPr/>
        <a:lstStyle/>
        <a:p>
          <a:endParaRPr lang="es-MX"/>
        </a:p>
      </dgm:t>
    </dgm:pt>
    <dgm:pt modelId="{6CBE2CBA-B84F-4A96-BD64-0F496ACAC3CA}">
      <dgm:prSet phldrT="[Texto]"/>
      <dgm:spPr>
        <a:solidFill>
          <a:srgbClr val="006600">
            <a:alpha val="89804"/>
          </a:srgbClr>
        </a:solidFill>
        <a:ln>
          <a:solidFill>
            <a:srgbClr val="BC0000"/>
          </a:solidFill>
        </a:ln>
      </dgm:spPr>
      <dgm:t>
        <a:bodyPr/>
        <a:lstStyle/>
        <a:p>
          <a:r>
            <a:rPr lang="es-MX" dirty="0" smtClean="0">
              <a:solidFill>
                <a:schemeClr val="bg1"/>
              </a:solidFill>
              <a:latin typeface="Soberana Texto" panose="02000000000000000000" pitchFamily="50" charset="0"/>
            </a:rPr>
            <a:t>Incertidumbre del logro de Objetivos y Metas</a:t>
          </a:r>
          <a:endParaRPr lang="es-MX" dirty="0">
            <a:solidFill>
              <a:schemeClr val="bg1"/>
            </a:solidFill>
            <a:latin typeface="Soberana Texto" panose="02000000000000000000" pitchFamily="50" charset="0"/>
          </a:endParaRPr>
        </a:p>
      </dgm:t>
    </dgm:pt>
    <dgm:pt modelId="{1727B142-FF34-443A-A57D-8B9CE796F16A}" type="parTrans" cxnId="{B8BDC46E-D36B-46A8-94F1-27D6A989CFFD}">
      <dgm:prSet/>
      <dgm:spPr/>
      <dgm:t>
        <a:bodyPr/>
        <a:lstStyle/>
        <a:p>
          <a:endParaRPr lang="es-MX"/>
        </a:p>
      </dgm:t>
    </dgm:pt>
    <dgm:pt modelId="{CE2AE79F-E713-457B-8630-0D5CA2389AB8}" type="sibTrans" cxnId="{B8BDC46E-D36B-46A8-94F1-27D6A989CFFD}">
      <dgm:prSet/>
      <dgm:spPr/>
      <dgm:t>
        <a:bodyPr/>
        <a:lstStyle/>
        <a:p>
          <a:endParaRPr lang="es-MX"/>
        </a:p>
      </dgm:t>
    </dgm:pt>
    <dgm:pt modelId="{D00C96BA-B2E1-4176-BDD1-AEB7D0937D4B}">
      <dgm:prSet phldrT="[Texto]"/>
      <dgm:spPr>
        <a:solidFill>
          <a:srgbClr val="006600">
            <a:alpha val="89804"/>
          </a:srgbClr>
        </a:solidFill>
        <a:ln>
          <a:solidFill>
            <a:srgbClr val="BC0000"/>
          </a:solidFill>
        </a:ln>
      </dgm:spPr>
      <dgm:t>
        <a:bodyPr/>
        <a:lstStyle/>
        <a:p>
          <a:r>
            <a:rPr lang="es-MX" dirty="0" smtClean="0">
              <a:solidFill>
                <a:schemeClr val="bg1"/>
              </a:solidFill>
              <a:latin typeface="Soberana Texto" panose="02000000000000000000" pitchFamily="50" charset="0"/>
            </a:rPr>
            <a:t>Elemento de control</a:t>
          </a:r>
          <a:endParaRPr lang="es-MX" dirty="0">
            <a:solidFill>
              <a:schemeClr val="bg1"/>
            </a:solidFill>
            <a:latin typeface="Soberana Texto" panose="02000000000000000000" pitchFamily="50" charset="0"/>
          </a:endParaRPr>
        </a:p>
      </dgm:t>
    </dgm:pt>
    <dgm:pt modelId="{41A982DD-8D0D-4AB2-8019-A58CAFB57017}" type="parTrans" cxnId="{F8042A31-BF81-47D3-8359-3CF26C9E5F2D}">
      <dgm:prSet/>
      <dgm:spPr/>
      <dgm:t>
        <a:bodyPr/>
        <a:lstStyle/>
        <a:p>
          <a:endParaRPr lang="es-MX"/>
        </a:p>
      </dgm:t>
    </dgm:pt>
    <dgm:pt modelId="{1B69DEAD-038D-4FEE-A438-EC8A3C10CFE9}" type="sibTrans" cxnId="{F8042A31-BF81-47D3-8359-3CF26C9E5F2D}">
      <dgm:prSet/>
      <dgm:spPr/>
      <dgm:t>
        <a:bodyPr/>
        <a:lstStyle/>
        <a:p>
          <a:endParaRPr lang="es-MX"/>
        </a:p>
      </dgm:t>
    </dgm:pt>
    <dgm:pt modelId="{F6057617-62D6-4D3F-9E30-1BE00700EF8A}" type="pres">
      <dgm:prSet presAssocID="{FFE95290-23AF-488F-81E5-723E6D7A039D}" presName="linearFlow" presStyleCnt="0">
        <dgm:presLayoutVars>
          <dgm:dir/>
          <dgm:animLvl val="lvl"/>
          <dgm:resizeHandles val="exact"/>
        </dgm:presLayoutVars>
      </dgm:prSet>
      <dgm:spPr/>
      <dgm:t>
        <a:bodyPr/>
        <a:lstStyle/>
        <a:p>
          <a:endParaRPr lang="es-MX"/>
        </a:p>
      </dgm:t>
    </dgm:pt>
    <dgm:pt modelId="{F1FEE43F-81C6-494F-83D8-0A476903E58C}" type="pres">
      <dgm:prSet presAssocID="{E32B7A02-B7E3-47AD-BFB6-AC87574054DB}" presName="composite" presStyleCnt="0"/>
      <dgm:spPr/>
    </dgm:pt>
    <dgm:pt modelId="{B993DBEA-A7A2-47D9-B3EB-254B7863C3B8}" type="pres">
      <dgm:prSet presAssocID="{E32B7A02-B7E3-47AD-BFB6-AC87574054DB}" presName="parentText" presStyleLbl="alignNode1" presStyleIdx="0" presStyleCnt="3">
        <dgm:presLayoutVars>
          <dgm:chMax val="1"/>
          <dgm:bulletEnabled val="1"/>
        </dgm:presLayoutVars>
      </dgm:prSet>
      <dgm:spPr/>
      <dgm:t>
        <a:bodyPr/>
        <a:lstStyle/>
        <a:p>
          <a:endParaRPr lang="es-MX"/>
        </a:p>
      </dgm:t>
    </dgm:pt>
    <dgm:pt modelId="{388D208C-C8AA-4D27-8B7A-F787E10FEB22}" type="pres">
      <dgm:prSet presAssocID="{E32B7A02-B7E3-47AD-BFB6-AC87574054DB}" presName="descendantText" presStyleLbl="alignAcc1" presStyleIdx="0" presStyleCnt="3" custLinFactNeighborX="170" custLinFactNeighborY="1523">
        <dgm:presLayoutVars>
          <dgm:bulletEnabled val="1"/>
        </dgm:presLayoutVars>
      </dgm:prSet>
      <dgm:spPr/>
      <dgm:t>
        <a:bodyPr/>
        <a:lstStyle/>
        <a:p>
          <a:endParaRPr lang="es-MX"/>
        </a:p>
      </dgm:t>
    </dgm:pt>
    <dgm:pt modelId="{1E1DF2C6-84AE-4200-8D87-82BE583CB02A}" type="pres">
      <dgm:prSet presAssocID="{61BA660E-F891-4C71-B341-2630B1587B8D}" presName="sp" presStyleCnt="0"/>
      <dgm:spPr/>
    </dgm:pt>
    <dgm:pt modelId="{CEDEAE40-7723-48C8-BE21-5EE0F8BA5A99}" type="pres">
      <dgm:prSet presAssocID="{8348A377-90F7-460A-98D7-C1866B39249B}" presName="composite" presStyleCnt="0"/>
      <dgm:spPr/>
    </dgm:pt>
    <dgm:pt modelId="{CA96E3BE-1620-49E9-B816-67EE85D0BB25}" type="pres">
      <dgm:prSet presAssocID="{8348A377-90F7-460A-98D7-C1866B39249B}" presName="parentText" presStyleLbl="alignNode1" presStyleIdx="1" presStyleCnt="3">
        <dgm:presLayoutVars>
          <dgm:chMax val="1"/>
          <dgm:bulletEnabled val="1"/>
        </dgm:presLayoutVars>
      </dgm:prSet>
      <dgm:spPr/>
      <dgm:t>
        <a:bodyPr/>
        <a:lstStyle/>
        <a:p>
          <a:endParaRPr lang="es-MX"/>
        </a:p>
      </dgm:t>
    </dgm:pt>
    <dgm:pt modelId="{673DE1B3-6EE5-41B5-8CF3-AB7994F85DCF}" type="pres">
      <dgm:prSet presAssocID="{8348A377-90F7-460A-98D7-C1866B39249B}" presName="descendantText" presStyleLbl="alignAcc1" presStyleIdx="1" presStyleCnt="3">
        <dgm:presLayoutVars>
          <dgm:bulletEnabled val="1"/>
        </dgm:presLayoutVars>
      </dgm:prSet>
      <dgm:spPr/>
      <dgm:t>
        <a:bodyPr/>
        <a:lstStyle/>
        <a:p>
          <a:endParaRPr lang="es-MX"/>
        </a:p>
      </dgm:t>
    </dgm:pt>
    <dgm:pt modelId="{BA28A81C-D16A-46B8-B028-BA6576955FA2}" type="pres">
      <dgm:prSet presAssocID="{9A5D164F-4545-48C5-A1BC-25CD67C04D74}" presName="sp" presStyleCnt="0"/>
      <dgm:spPr/>
    </dgm:pt>
    <dgm:pt modelId="{3773DC74-5B4E-4495-8EFB-C5A1E9191945}" type="pres">
      <dgm:prSet presAssocID="{E0B177A1-4DCB-41D5-A2D8-147B189C3060}" presName="composite" presStyleCnt="0"/>
      <dgm:spPr/>
    </dgm:pt>
    <dgm:pt modelId="{7AE09528-6FC2-4853-BB73-75804195B1ED}" type="pres">
      <dgm:prSet presAssocID="{E0B177A1-4DCB-41D5-A2D8-147B189C3060}" presName="parentText" presStyleLbl="alignNode1" presStyleIdx="2" presStyleCnt="3">
        <dgm:presLayoutVars>
          <dgm:chMax val="1"/>
          <dgm:bulletEnabled val="1"/>
        </dgm:presLayoutVars>
      </dgm:prSet>
      <dgm:spPr/>
      <dgm:t>
        <a:bodyPr/>
        <a:lstStyle/>
        <a:p>
          <a:endParaRPr lang="es-MX"/>
        </a:p>
      </dgm:t>
    </dgm:pt>
    <dgm:pt modelId="{11226A9E-D531-4786-8619-18D34BE0573D}" type="pres">
      <dgm:prSet presAssocID="{E0B177A1-4DCB-41D5-A2D8-147B189C3060}" presName="descendantText" presStyleLbl="alignAcc1" presStyleIdx="2" presStyleCnt="3">
        <dgm:presLayoutVars>
          <dgm:bulletEnabled val="1"/>
        </dgm:presLayoutVars>
      </dgm:prSet>
      <dgm:spPr/>
      <dgm:t>
        <a:bodyPr/>
        <a:lstStyle/>
        <a:p>
          <a:endParaRPr lang="es-MX"/>
        </a:p>
      </dgm:t>
    </dgm:pt>
  </dgm:ptLst>
  <dgm:cxnLst>
    <dgm:cxn modelId="{123785ED-B527-4386-9675-B6EB2CB35703}" srcId="{FFE95290-23AF-488F-81E5-723E6D7A039D}" destId="{E0B177A1-4DCB-41D5-A2D8-147B189C3060}" srcOrd="2" destOrd="0" parTransId="{0C151BBD-30D3-4707-A792-8BFB261ECC2B}" sibTransId="{B4BA6074-EAEA-48AD-A6E1-C46E84A58300}"/>
    <dgm:cxn modelId="{38DD1759-A532-4A1E-BECC-9E14DA1F5EFE}" type="presOf" srcId="{D00C96BA-B2E1-4176-BDD1-AEB7D0937D4B}" destId="{388D208C-C8AA-4D27-8B7A-F787E10FEB22}" srcOrd="0" destOrd="2" presId="urn:microsoft.com/office/officeart/2005/8/layout/chevron2"/>
    <dgm:cxn modelId="{F8042A31-BF81-47D3-8359-3CF26C9E5F2D}" srcId="{E32B7A02-B7E3-47AD-BFB6-AC87574054DB}" destId="{D00C96BA-B2E1-4176-BDD1-AEB7D0937D4B}" srcOrd="2" destOrd="0" parTransId="{41A982DD-8D0D-4AB2-8019-A58CAFB57017}" sibTransId="{1B69DEAD-038D-4FEE-A438-EC8A3C10CFE9}"/>
    <dgm:cxn modelId="{2C72FB1E-1DB4-45E0-B959-D586B4B1F17A}" srcId="{E32B7A02-B7E3-47AD-BFB6-AC87574054DB}" destId="{E7BBEBFE-9B88-427D-8923-90FB273FDE03}" srcOrd="0" destOrd="0" parTransId="{B297CAB0-C648-45B7-8B29-E2A26D9422EB}" sibTransId="{6ED0F395-B2E0-4362-BD57-A13AE73E4116}"/>
    <dgm:cxn modelId="{62156339-BA20-4BCD-BEF7-60125676B909}" type="presOf" srcId="{E7BBEBFE-9B88-427D-8923-90FB273FDE03}" destId="{388D208C-C8AA-4D27-8B7A-F787E10FEB22}" srcOrd="0" destOrd="0" presId="urn:microsoft.com/office/officeart/2005/8/layout/chevron2"/>
    <dgm:cxn modelId="{CC118D3C-8557-4214-97DB-CB04B6D80C85}" srcId="{FFE95290-23AF-488F-81E5-723E6D7A039D}" destId="{E32B7A02-B7E3-47AD-BFB6-AC87574054DB}" srcOrd="0" destOrd="0" parTransId="{9F806982-5B00-4B7D-9EC3-DCA74970AE80}" sibTransId="{61BA660E-F891-4C71-B341-2630B1587B8D}"/>
    <dgm:cxn modelId="{6204046D-0B1E-4530-99E9-6EA2A40863EC}" srcId="{FFE95290-23AF-488F-81E5-723E6D7A039D}" destId="{8348A377-90F7-460A-98D7-C1866B39249B}" srcOrd="1" destOrd="0" parTransId="{D6C58A3B-A1B7-48F2-9CE6-51B387E33950}" sibTransId="{9A5D164F-4545-48C5-A1BC-25CD67C04D74}"/>
    <dgm:cxn modelId="{0D534CF7-EC56-4DF8-9E8E-94B3197EB435}" srcId="{E32B7A02-B7E3-47AD-BFB6-AC87574054DB}" destId="{0B37265D-70EA-42AE-B596-930F9D69AC50}" srcOrd="1" destOrd="0" parTransId="{0E4BE8E8-CAB6-4911-8DD0-52F581E2D4C9}" sibTransId="{AB917551-4964-4CE7-A37B-013DF8545B78}"/>
    <dgm:cxn modelId="{EA02CF42-64E8-4452-9F4C-2D3E3AAC4A9A}" type="presOf" srcId="{D75E5326-A068-4DE8-A002-B8C2B5F21DF3}" destId="{673DE1B3-6EE5-41B5-8CF3-AB7994F85DCF}" srcOrd="0" destOrd="0" presId="urn:microsoft.com/office/officeart/2005/8/layout/chevron2"/>
    <dgm:cxn modelId="{74A8648D-FFB8-4FC4-8445-2099DA843133}" type="presOf" srcId="{E32B7A02-B7E3-47AD-BFB6-AC87574054DB}" destId="{B993DBEA-A7A2-47D9-B3EB-254B7863C3B8}" srcOrd="0" destOrd="0" presId="urn:microsoft.com/office/officeart/2005/8/layout/chevron2"/>
    <dgm:cxn modelId="{D8CE99FA-5EEC-4A9F-B0BF-7B4D21D4EB96}" type="presOf" srcId="{E0B177A1-4DCB-41D5-A2D8-147B189C3060}" destId="{7AE09528-6FC2-4853-BB73-75804195B1ED}" srcOrd="0" destOrd="0" presId="urn:microsoft.com/office/officeart/2005/8/layout/chevron2"/>
    <dgm:cxn modelId="{62B33143-98AA-40B2-AD9E-2DD0CE27CB0B}" type="presOf" srcId="{8348A377-90F7-460A-98D7-C1866B39249B}" destId="{CA96E3BE-1620-49E9-B816-67EE85D0BB25}" srcOrd="0" destOrd="0" presId="urn:microsoft.com/office/officeart/2005/8/layout/chevron2"/>
    <dgm:cxn modelId="{B8BDC46E-D36B-46A8-94F1-27D6A989CFFD}" srcId="{E0B177A1-4DCB-41D5-A2D8-147B189C3060}" destId="{6CBE2CBA-B84F-4A96-BD64-0F496ACAC3CA}" srcOrd="0" destOrd="0" parTransId="{1727B142-FF34-443A-A57D-8B9CE796F16A}" sibTransId="{CE2AE79F-E713-457B-8630-0D5CA2389AB8}"/>
    <dgm:cxn modelId="{71FFD482-53A1-46BE-9F14-4C741C9F6F54}" type="presOf" srcId="{FFE95290-23AF-488F-81E5-723E6D7A039D}" destId="{F6057617-62D6-4D3F-9E30-1BE00700EF8A}" srcOrd="0" destOrd="0" presId="urn:microsoft.com/office/officeart/2005/8/layout/chevron2"/>
    <dgm:cxn modelId="{62D22D48-D3B7-419C-BA2F-8EFEFCE4DB7B}" srcId="{8348A377-90F7-460A-98D7-C1866B39249B}" destId="{D75E5326-A068-4DE8-A002-B8C2B5F21DF3}" srcOrd="0" destOrd="0" parTransId="{E3B1107F-8C1D-490F-A925-2C0E2C7FF775}" sibTransId="{B90175DE-F872-4585-A9AB-ED0E964DAFD5}"/>
    <dgm:cxn modelId="{623680D9-EA10-4EB1-BAA1-E62F532707F9}" type="presOf" srcId="{6CBE2CBA-B84F-4A96-BD64-0F496ACAC3CA}" destId="{11226A9E-D531-4786-8619-18D34BE0573D}" srcOrd="0" destOrd="0" presId="urn:microsoft.com/office/officeart/2005/8/layout/chevron2"/>
    <dgm:cxn modelId="{5FC390DC-4EA7-48DE-B98C-62C29907DC57}" type="presOf" srcId="{0B37265D-70EA-42AE-B596-930F9D69AC50}" destId="{388D208C-C8AA-4D27-8B7A-F787E10FEB22}" srcOrd="0" destOrd="1" presId="urn:microsoft.com/office/officeart/2005/8/layout/chevron2"/>
    <dgm:cxn modelId="{89111ECD-AD63-4A8B-8D4A-0C16E8558E7B}" type="presParOf" srcId="{F6057617-62D6-4D3F-9E30-1BE00700EF8A}" destId="{F1FEE43F-81C6-494F-83D8-0A476903E58C}" srcOrd="0" destOrd="0" presId="urn:microsoft.com/office/officeart/2005/8/layout/chevron2"/>
    <dgm:cxn modelId="{90BD7DA5-BF96-4AD0-AC28-25A199BD28CF}" type="presParOf" srcId="{F1FEE43F-81C6-494F-83D8-0A476903E58C}" destId="{B993DBEA-A7A2-47D9-B3EB-254B7863C3B8}" srcOrd="0" destOrd="0" presId="urn:microsoft.com/office/officeart/2005/8/layout/chevron2"/>
    <dgm:cxn modelId="{9D4EC634-C3C6-42F7-A392-D724DBE6A6F0}" type="presParOf" srcId="{F1FEE43F-81C6-494F-83D8-0A476903E58C}" destId="{388D208C-C8AA-4D27-8B7A-F787E10FEB22}" srcOrd="1" destOrd="0" presId="urn:microsoft.com/office/officeart/2005/8/layout/chevron2"/>
    <dgm:cxn modelId="{0C70F648-C6C9-408B-AA0D-5DEE9980B7CF}" type="presParOf" srcId="{F6057617-62D6-4D3F-9E30-1BE00700EF8A}" destId="{1E1DF2C6-84AE-4200-8D87-82BE583CB02A}" srcOrd="1" destOrd="0" presId="urn:microsoft.com/office/officeart/2005/8/layout/chevron2"/>
    <dgm:cxn modelId="{E8005C65-1F80-4C4A-A5E3-E53950105118}" type="presParOf" srcId="{F6057617-62D6-4D3F-9E30-1BE00700EF8A}" destId="{CEDEAE40-7723-48C8-BE21-5EE0F8BA5A99}" srcOrd="2" destOrd="0" presId="urn:microsoft.com/office/officeart/2005/8/layout/chevron2"/>
    <dgm:cxn modelId="{FEDFF61B-90F4-4E0E-B741-77AFA7678CF7}" type="presParOf" srcId="{CEDEAE40-7723-48C8-BE21-5EE0F8BA5A99}" destId="{CA96E3BE-1620-49E9-B816-67EE85D0BB25}" srcOrd="0" destOrd="0" presId="urn:microsoft.com/office/officeart/2005/8/layout/chevron2"/>
    <dgm:cxn modelId="{B761AD9E-CFE1-4C85-AB37-507E7E9C6F52}" type="presParOf" srcId="{CEDEAE40-7723-48C8-BE21-5EE0F8BA5A99}" destId="{673DE1B3-6EE5-41B5-8CF3-AB7994F85DCF}" srcOrd="1" destOrd="0" presId="urn:microsoft.com/office/officeart/2005/8/layout/chevron2"/>
    <dgm:cxn modelId="{15840E10-425A-448E-926C-B41F597CA508}" type="presParOf" srcId="{F6057617-62D6-4D3F-9E30-1BE00700EF8A}" destId="{BA28A81C-D16A-46B8-B028-BA6576955FA2}" srcOrd="3" destOrd="0" presId="urn:microsoft.com/office/officeart/2005/8/layout/chevron2"/>
    <dgm:cxn modelId="{3BEFFE75-4226-46CF-B08A-DD0F90E47C6E}" type="presParOf" srcId="{F6057617-62D6-4D3F-9E30-1BE00700EF8A}" destId="{3773DC74-5B4E-4495-8EFB-C5A1E9191945}" srcOrd="4" destOrd="0" presId="urn:microsoft.com/office/officeart/2005/8/layout/chevron2"/>
    <dgm:cxn modelId="{4541D2C1-461D-4DF7-8D89-FE899B908D97}" type="presParOf" srcId="{3773DC74-5B4E-4495-8EFB-C5A1E9191945}" destId="{7AE09528-6FC2-4853-BB73-75804195B1ED}" srcOrd="0" destOrd="0" presId="urn:microsoft.com/office/officeart/2005/8/layout/chevron2"/>
    <dgm:cxn modelId="{36229A65-A7B9-41F0-8FE7-0CD9C8F8525C}" type="presParOf" srcId="{3773DC74-5B4E-4495-8EFB-C5A1E9191945}" destId="{11226A9E-D531-4786-8619-18D34BE0573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AA3D86-E065-44C1-A872-CD13087B73E2}" type="doc">
      <dgm:prSet loTypeId="urn:microsoft.com/office/officeart/2008/layout/AlternatingPictureBlocks" loCatId="list" qsTypeId="urn:microsoft.com/office/officeart/2005/8/quickstyle/simple1" qsCatId="simple" csTypeId="urn:microsoft.com/office/officeart/2005/8/colors/accent2_1" csCatId="accent2" phldr="1"/>
      <dgm:spPr/>
    </dgm:pt>
    <dgm:pt modelId="{4EBD0B62-7867-4603-8DF7-7A288187E5AC}">
      <dgm:prSet phldrT="[Texto]" custT="1"/>
      <dgm:spPr>
        <a:solidFill>
          <a:srgbClr val="7F7F7F"/>
        </a:solidFill>
      </dgm:spPr>
      <dgm:t>
        <a:bodyPr/>
        <a:lstStyle/>
        <a:p>
          <a:r>
            <a:rPr lang="es-MX" sz="2000" b="1" kern="1200" dirty="0" smtClean="0">
              <a:solidFill>
                <a:schemeClr val="bg1"/>
              </a:solidFill>
              <a:latin typeface="Soberana Texto" panose="02000000000000000000" pitchFamily="50" charset="0"/>
              <a:ea typeface="+mn-ea"/>
              <a:cs typeface="Times New Roman" pitchFamily="18" charset="0"/>
            </a:rPr>
            <a:t>Constituir un grupo de trabajo.</a:t>
          </a:r>
          <a:endParaRPr lang="es-MX" sz="2000" b="1" kern="1200" dirty="0">
            <a:solidFill>
              <a:schemeClr val="bg1"/>
            </a:solidFill>
            <a:latin typeface="Soberana Texto" panose="02000000000000000000" pitchFamily="50" charset="0"/>
            <a:ea typeface="+mn-ea"/>
            <a:cs typeface="Times New Roman" pitchFamily="18" charset="0"/>
          </a:endParaRPr>
        </a:p>
      </dgm:t>
    </dgm:pt>
    <dgm:pt modelId="{5E1B1751-6389-406F-A4F4-2E90335DAC6F}" type="parTrans" cxnId="{2F463CF3-8D0F-42EB-985A-28DD7375ACA7}">
      <dgm:prSet/>
      <dgm:spPr/>
      <dgm:t>
        <a:bodyPr/>
        <a:lstStyle/>
        <a:p>
          <a:endParaRPr lang="es-MX"/>
        </a:p>
      </dgm:t>
    </dgm:pt>
    <dgm:pt modelId="{4C1BCCFE-5B3E-4A82-9CFC-11A2ABA4CC20}" type="sibTrans" cxnId="{2F463CF3-8D0F-42EB-985A-28DD7375ACA7}">
      <dgm:prSet/>
      <dgm:spPr/>
      <dgm:t>
        <a:bodyPr/>
        <a:lstStyle/>
        <a:p>
          <a:endParaRPr lang="es-MX"/>
        </a:p>
      </dgm:t>
    </dgm:pt>
    <dgm:pt modelId="{34C14BC9-AEE3-473B-91F5-856B81CB836C}">
      <dgm:prSet custT="1"/>
      <dgm:spPr>
        <a:solidFill>
          <a:srgbClr val="BC0000"/>
        </a:solidFill>
      </dgm:spPr>
      <dgm:t>
        <a:bodyPr/>
        <a:lstStyle/>
        <a:p>
          <a:r>
            <a:rPr lang="es-MX" sz="2000" b="1" kern="1200" dirty="0" smtClean="0">
              <a:solidFill>
                <a:schemeClr val="bg1"/>
              </a:solidFill>
              <a:latin typeface="Soberana Texto" panose="02000000000000000000" pitchFamily="50" charset="0"/>
              <a:ea typeface="+mn-ea"/>
              <a:cs typeface="Times New Roman" pitchFamily="18" charset="0"/>
            </a:rPr>
            <a:t>Asegurar que los riesgos sean identificados correctamente   </a:t>
          </a:r>
          <a:endParaRPr lang="es-MX" sz="2000" b="1" kern="1200" dirty="0">
            <a:solidFill>
              <a:schemeClr val="bg1"/>
            </a:solidFill>
            <a:latin typeface="Soberana Texto" panose="02000000000000000000" pitchFamily="50" charset="0"/>
            <a:ea typeface="+mn-ea"/>
            <a:cs typeface="Times New Roman" pitchFamily="18" charset="0"/>
          </a:endParaRPr>
        </a:p>
      </dgm:t>
    </dgm:pt>
    <dgm:pt modelId="{67969C60-B3A4-444D-9F33-83446F5349DE}" type="parTrans" cxnId="{B9BD9DCA-E0BA-4F40-84A1-C487A61A8A28}">
      <dgm:prSet/>
      <dgm:spPr/>
      <dgm:t>
        <a:bodyPr/>
        <a:lstStyle/>
        <a:p>
          <a:endParaRPr lang="es-MX"/>
        </a:p>
      </dgm:t>
    </dgm:pt>
    <dgm:pt modelId="{C8446802-E36F-4A14-A159-C63894B81936}" type="sibTrans" cxnId="{B9BD9DCA-E0BA-4F40-84A1-C487A61A8A28}">
      <dgm:prSet/>
      <dgm:spPr/>
      <dgm:t>
        <a:bodyPr/>
        <a:lstStyle/>
        <a:p>
          <a:endParaRPr lang="es-MX"/>
        </a:p>
      </dgm:t>
    </dgm:pt>
    <dgm:pt modelId="{6D5507F8-B6BA-494B-869F-DFBAFBB67324}">
      <dgm:prSet custT="1"/>
      <dgm:spPr>
        <a:solidFill>
          <a:schemeClr val="bg1"/>
        </a:solidFill>
      </dgm:spPr>
      <dgm:t>
        <a:bodyPr/>
        <a:lstStyle/>
        <a:p>
          <a:r>
            <a:rPr lang="es-MX" sz="2000" b="1" kern="1200" dirty="0" smtClean="0">
              <a:solidFill>
                <a:schemeClr val="tx1"/>
              </a:solidFill>
              <a:latin typeface="Soberana Texto" panose="02000000000000000000" pitchFamily="50" charset="0"/>
              <a:ea typeface="+mn-ea"/>
              <a:cs typeface="Times New Roman" pitchFamily="18" charset="0"/>
            </a:rPr>
            <a:t>Asegurar los objetivos y metas de la institución</a:t>
          </a:r>
          <a:endParaRPr lang="es-MX" sz="2000" b="1" kern="1200" dirty="0">
            <a:solidFill>
              <a:schemeClr val="tx1"/>
            </a:solidFill>
            <a:latin typeface="Soberana Texto" panose="02000000000000000000" pitchFamily="50" charset="0"/>
            <a:ea typeface="+mn-ea"/>
            <a:cs typeface="Times New Roman" pitchFamily="18" charset="0"/>
          </a:endParaRPr>
        </a:p>
      </dgm:t>
    </dgm:pt>
    <dgm:pt modelId="{5889FDA5-4DF7-4B7E-A8C3-5F1D6DC81391}" type="parTrans" cxnId="{ECF04AC8-4ABD-4B5B-85D3-F54473AB6CF0}">
      <dgm:prSet/>
      <dgm:spPr/>
      <dgm:t>
        <a:bodyPr/>
        <a:lstStyle/>
        <a:p>
          <a:endParaRPr lang="es-MX"/>
        </a:p>
      </dgm:t>
    </dgm:pt>
    <dgm:pt modelId="{F2384E13-73E2-45ED-9E94-ABF9AC267AE4}" type="sibTrans" cxnId="{ECF04AC8-4ABD-4B5B-85D3-F54473AB6CF0}">
      <dgm:prSet/>
      <dgm:spPr/>
      <dgm:t>
        <a:bodyPr/>
        <a:lstStyle/>
        <a:p>
          <a:endParaRPr lang="es-MX"/>
        </a:p>
      </dgm:t>
    </dgm:pt>
    <dgm:pt modelId="{3E122EFB-E01F-4460-B5C3-3B8521E323F5}">
      <dgm:prSet custT="1"/>
      <dgm:spPr>
        <a:solidFill>
          <a:srgbClr val="006600"/>
        </a:solidFill>
      </dgm:spPr>
      <dgm:t>
        <a:bodyPr/>
        <a:lstStyle/>
        <a:p>
          <a:r>
            <a:rPr lang="es-MX" sz="2000" b="1" kern="1200" dirty="0" smtClean="0">
              <a:solidFill>
                <a:schemeClr val="bg1"/>
              </a:solidFill>
              <a:latin typeface="Soberana Texto" panose="02000000000000000000" pitchFamily="50" charset="0"/>
              <a:ea typeface="+mn-ea"/>
              <a:cs typeface="Times New Roman" pitchFamily="18" charset="0"/>
            </a:rPr>
            <a:t>Establecer un contexto apropiado</a:t>
          </a:r>
          <a:endParaRPr lang="es-MX" sz="2000" b="1" kern="1200" dirty="0">
            <a:solidFill>
              <a:schemeClr val="bg1"/>
            </a:solidFill>
            <a:latin typeface="Soberana Texto" panose="02000000000000000000" pitchFamily="50" charset="0"/>
            <a:ea typeface="+mn-ea"/>
            <a:cs typeface="Times New Roman" pitchFamily="18" charset="0"/>
          </a:endParaRPr>
        </a:p>
      </dgm:t>
    </dgm:pt>
    <dgm:pt modelId="{C3D9E0BE-6E11-4765-9CDB-EB3909A0FA03}" type="parTrans" cxnId="{22581536-E49C-491D-BFB3-14D1850565D6}">
      <dgm:prSet/>
      <dgm:spPr/>
      <dgm:t>
        <a:bodyPr/>
        <a:lstStyle/>
        <a:p>
          <a:endParaRPr lang="es-MX"/>
        </a:p>
      </dgm:t>
    </dgm:pt>
    <dgm:pt modelId="{BDDD0B82-F9C6-4F13-92B4-54312EA87307}" type="sibTrans" cxnId="{22581536-E49C-491D-BFB3-14D1850565D6}">
      <dgm:prSet/>
      <dgm:spPr/>
      <dgm:t>
        <a:bodyPr/>
        <a:lstStyle/>
        <a:p>
          <a:endParaRPr lang="es-MX"/>
        </a:p>
      </dgm:t>
    </dgm:pt>
    <dgm:pt modelId="{88F0BEBF-A9DF-4B6E-9E26-479C4EFC195E}" type="pres">
      <dgm:prSet presAssocID="{88AA3D86-E065-44C1-A872-CD13087B73E2}" presName="linearFlow" presStyleCnt="0">
        <dgm:presLayoutVars>
          <dgm:dir/>
          <dgm:resizeHandles val="exact"/>
        </dgm:presLayoutVars>
      </dgm:prSet>
      <dgm:spPr/>
    </dgm:pt>
    <dgm:pt modelId="{0FA9A9BA-3373-4528-AF72-7D4F1AE4AA67}" type="pres">
      <dgm:prSet presAssocID="{3E122EFB-E01F-4460-B5C3-3B8521E323F5}" presName="comp" presStyleCnt="0"/>
      <dgm:spPr/>
    </dgm:pt>
    <dgm:pt modelId="{8441A7B3-3566-4000-A66D-D147B0E6003B}" type="pres">
      <dgm:prSet presAssocID="{3E122EFB-E01F-4460-B5C3-3B8521E323F5}" presName="rect2" presStyleLbl="node1" presStyleIdx="0" presStyleCnt="4" custScaleX="129594" custScaleY="38036" custLinFactNeighborX="111" custLinFactNeighborY="16379">
        <dgm:presLayoutVars>
          <dgm:bulletEnabled val="1"/>
        </dgm:presLayoutVars>
      </dgm:prSet>
      <dgm:spPr/>
      <dgm:t>
        <a:bodyPr/>
        <a:lstStyle/>
        <a:p>
          <a:endParaRPr lang="es-MX"/>
        </a:p>
      </dgm:t>
    </dgm:pt>
    <dgm:pt modelId="{3D5CBBF8-5469-4173-B0BF-EB81F0B3E9DD}" type="pres">
      <dgm:prSet presAssocID="{3E122EFB-E01F-4460-B5C3-3B8521E323F5}" presName="rect1" presStyleLbl="lnNode1" presStyleIdx="0" presStyleCnt="4" custScaleX="96520" custScaleY="37085" custLinFactNeighborX="-25961" custLinFactNeighborY="15903"/>
      <dgm:spPr>
        <a:blipFill>
          <a:blip xmlns:r="http://schemas.openxmlformats.org/officeDocument/2006/relationships" r:embed="rId1">
            <a:extLst>
              <a:ext uri="{28A0092B-C50C-407E-A947-70E740481C1C}">
                <a14:useLocalDpi xmlns:a14="http://schemas.microsoft.com/office/drawing/2010/main" val="0"/>
              </a:ext>
            </a:extLst>
          </a:blip>
          <a:srcRect/>
          <a:stretch>
            <a:fillRect t="-83000" b="-83000"/>
          </a:stretch>
        </a:blipFill>
      </dgm:spPr>
    </dgm:pt>
    <dgm:pt modelId="{12E43615-05A2-478E-9896-CB761F8F9097}" type="pres">
      <dgm:prSet presAssocID="{BDDD0B82-F9C6-4F13-92B4-54312EA87307}" presName="sibTrans" presStyleCnt="0"/>
      <dgm:spPr/>
    </dgm:pt>
    <dgm:pt modelId="{9F944534-5F38-41E5-8D58-5649F20C8385}" type="pres">
      <dgm:prSet presAssocID="{6D5507F8-B6BA-494B-869F-DFBAFBB67324}" presName="comp" presStyleCnt="0"/>
      <dgm:spPr/>
    </dgm:pt>
    <dgm:pt modelId="{8997BBB5-D3C8-454F-BE8D-3BD23E8EB78C}" type="pres">
      <dgm:prSet presAssocID="{6D5507F8-B6BA-494B-869F-DFBAFBB67324}" presName="rect2" presStyleLbl="node1" presStyleIdx="1" presStyleCnt="4" custScaleX="128633" custScaleY="42411" custLinFactNeighborX="34466" custLinFactNeighborY="2595">
        <dgm:presLayoutVars>
          <dgm:bulletEnabled val="1"/>
        </dgm:presLayoutVars>
      </dgm:prSet>
      <dgm:spPr/>
      <dgm:t>
        <a:bodyPr/>
        <a:lstStyle/>
        <a:p>
          <a:endParaRPr lang="es-MX"/>
        </a:p>
      </dgm:t>
    </dgm:pt>
    <dgm:pt modelId="{37075B5F-DE99-4244-B176-AA3F9F1DCFD9}" type="pres">
      <dgm:prSet presAssocID="{6D5507F8-B6BA-494B-869F-DFBAFBB67324}" presName="rect1" presStyleLbl="lnNode1" presStyleIdx="1" presStyleCnt="4" custScaleX="98064" custScaleY="42411" custLinFactX="-100000" custLinFactNeighborX="-193049" custLinFactNeighborY="2595"/>
      <dgm:spPr>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dgm:spPr>
    </dgm:pt>
    <dgm:pt modelId="{81C300E6-2672-4971-BA06-7E6628CD9FF2}" type="pres">
      <dgm:prSet presAssocID="{F2384E13-73E2-45ED-9E94-ABF9AC267AE4}" presName="sibTrans" presStyleCnt="0"/>
      <dgm:spPr/>
    </dgm:pt>
    <dgm:pt modelId="{1DDB5229-2192-4D5A-B842-536183174300}" type="pres">
      <dgm:prSet presAssocID="{34C14BC9-AEE3-473B-91F5-856B81CB836C}" presName="comp" presStyleCnt="0"/>
      <dgm:spPr/>
    </dgm:pt>
    <dgm:pt modelId="{DBC5DED0-D961-45BA-8DA0-44869A6C2ACA}" type="pres">
      <dgm:prSet presAssocID="{34C14BC9-AEE3-473B-91F5-856B81CB836C}" presName="rect2" presStyleLbl="node1" presStyleIdx="2" presStyleCnt="4" custScaleX="130438" custScaleY="40032" custLinFactNeighborX="111" custLinFactNeighborY="-11140">
        <dgm:presLayoutVars>
          <dgm:bulletEnabled val="1"/>
        </dgm:presLayoutVars>
      </dgm:prSet>
      <dgm:spPr/>
      <dgm:t>
        <a:bodyPr/>
        <a:lstStyle/>
        <a:p>
          <a:endParaRPr lang="es-MX"/>
        </a:p>
      </dgm:t>
    </dgm:pt>
    <dgm:pt modelId="{EF1DF7F5-5BC2-429B-89A9-5D0E712A0115}" type="pres">
      <dgm:prSet presAssocID="{34C14BC9-AEE3-473B-91F5-856B81CB836C}" presName="rect1" presStyleLbl="lnNode1" presStyleIdx="2" presStyleCnt="4" custScaleX="97565" custScaleY="40032" custLinFactNeighborX="-25551" custLinFactNeighborY="-1114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4000" b="-74000"/>
          </a:stretch>
        </a:blipFill>
      </dgm:spPr>
    </dgm:pt>
    <dgm:pt modelId="{E47DCAA3-96DA-4AF8-A338-3007BE11EA22}" type="pres">
      <dgm:prSet presAssocID="{C8446802-E36F-4A14-A159-C63894B81936}" presName="sibTrans" presStyleCnt="0"/>
      <dgm:spPr/>
    </dgm:pt>
    <dgm:pt modelId="{0F3966E5-AB79-487D-A78C-9984C6CEFF82}" type="pres">
      <dgm:prSet presAssocID="{4EBD0B62-7867-4603-8DF7-7A288187E5AC}" presName="comp" presStyleCnt="0"/>
      <dgm:spPr/>
    </dgm:pt>
    <dgm:pt modelId="{67A28830-B92F-4C2A-AA18-565E42E40899}" type="pres">
      <dgm:prSet presAssocID="{4EBD0B62-7867-4603-8DF7-7A288187E5AC}" presName="rect2" presStyleLbl="node1" presStyleIdx="3" presStyleCnt="4" custScaleX="129594" custScaleY="38981" custLinFactNeighborX="34466" custLinFactNeighborY="-23936">
        <dgm:presLayoutVars>
          <dgm:bulletEnabled val="1"/>
        </dgm:presLayoutVars>
      </dgm:prSet>
      <dgm:spPr/>
      <dgm:t>
        <a:bodyPr/>
        <a:lstStyle/>
        <a:p>
          <a:endParaRPr lang="es-MX"/>
        </a:p>
      </dgm:t>
    </dgm:pt>
    <dgm:pt modelId="{19C52650-95E8-4F4C-901C-FF01826A7952}" type="pres">
      <dgm:prSet presAssocID="{4EBD0B62-7867-4603-8DF7-7A288187E5AC}" presName="rect1" presStyleLbl="lnNode1" presStyleIdx="3" presStyleCnt="4" custScaleY="38981" custLinFactX="-100000" custLinFactNeighborX="-193149" custLinFactNeighborY="-23936"/>
      <dgm:spPr>
        <a:blipFill>
          <a:blip xmlns:r="http://schemas.openxmlformats.org/officeDocument/2006/relationships" r:embed="rId4">
            <a:extLst>
              <a:ext uri="{28A0092B-C50C-407E-A947-70E740481C1C}">
                <a14:useLocalDpi xmlns:a14="http://schemas.microsoft.com/office/drawing/2010/main" val="0"/>
              </a:ext>
            </a:extLst>
          </a:blip>
          <a:srcRect/>
          <a:stretch>
            <a:fillRect t="-77000" b="-77000"/>
          </a:stretch>
        </a:blipFill>
      </dgm:spPr>
    </dgm:pt>
  </dgm:ptLst>
  <dgm:cxnLst>
    <dgm:cxn modelId="{22581536-E49C-491D-BFB3-14D1850565D6}" srcId="{88AA3D86-E065-44C1-A872-CD13087B73E2}" destId="{3E122EFB-E01F-4460-B5C3-3B8521E323F5}" srcOrd="0" destOrd="0" parTransId="{C3D9E0BE-6E11-4765-9CDB-EB3909A0FA03}" sibTransId="{BDDD0B82-F9C6-4F13-92B4-54312EA87307}"/>
    <dgm:cxn modelId="{79DBE987-F215-40FE-8011-F15FD4DC3817}" type="presOf" srcId="{3E122EFB-E01F-4460-B5C3-3B8521E323F5}" destId="{8441A7B3-3566-4000-A66D-D147B0E6003B}" srcOrd="0" destOrd="0" presId="urn:microsoft.com/office/officeart/2008/layout/AlternatingPictureBlocks"/>
    <dgm:cxn modelId="{B998DE50-4A56-41F0-9047-B2FBDDD4CDE7}" type="presOf" srcId="{4EBD0B62-7867-4603-8DF7-7A288187E5AC}" destId="{67A28830-B92F-4C2A-AA18-565E42E40899}" srcOrd="0" destOrd="0" presId="urn:microsoft.com/office/officeart/2008/layout/AlternatingPictureBlocks"/>
    <dgm:cxn modelId="{A1C4CDCB-0D93-4D27-B29D-4C48FBE28611}" type="presOf" srcId="{34C14BC9-AEE3-473B-91F5-856B81CB836C}" destId="{DBC5DED0-D961-45BA-8DA0-44869A6C2ACA}" srcOrd="0" destOrd="0" presId="urn:microsoft.com/office/officeart/2008/layout/AlternatingPictureBlocks"/>
    <dgm:cxn modelId="{B9BD9DCA-E0BA-4F40-84A1-C487A61A8A28}" srcId="{88AA3D86-E065-44C1-A872-CD13087B73E2}" destId="{34C14BC9-AEE3-473B-91F5-856B81CB836C}" srcOrd="2" destOrd="0" parTransId="{67969C60-B3A4-444D-9F33-83446F5349DE}" sibTransId="{C8446802-E36F-4A14-A159-C63894B81936}"/>
    <dgm:cxn modelId="{ECF04AC8-4ABD-4B5B-85D3-F54473AB6CF0}" srcId="{88AA3D86-E065-44C1-A872-CD13087B73E2}" destId="{6D5507F8-B6BA-494B-869F-DFBAFBB67324}" srcOrd="1" destOrd="0" parTransId="{5889FDA5-4DF7-4B7E-A8C3-5F1D6DC81391}" sibTransId="{F2384E13-73E2-45ED-9E94-ABF9AC267AE4}"/>
    <dgm:cxn modelId="{2F463CF3-8D0F-42EB-985A-28DD7375ACA7}" srcId="{88AA3D86-E065-44C1-A872-CD13087B73E2}" destId="{4EBD0B62-7867-4603-8DF7-7A288187E5AC}" srcOrd="3" destOrd="0" parTransId="{5E1B1751-6389-406F-A4F4-2E90335DAC6F}" sibTransId="{4C1BCCFE-5B3E-4A82-9CFC-11A2ABA4CC20}"/>
    <dgm:cxn modelId="{4C967A97-04D6-4891-A916-4FB5F034CF2C}" type="presOf" srcId="{6D5507F8-B6BA-494B-869F-DFBAFBB67324}" destId="{8997BBB5-D3C8-454F-BE8D-3BD23E8EB78C}" srcOrd="0" destOrd="0" presId="urn:microsoft.com/office/officeart/2008/layout/AlternatingPictureBlocks"/>
    <dgm:cxn modelId="{D7B7A417-DE85-4AE3-BE69-C84EAC70ECA1}" type="presOf" srcId="{88AA3D86-E065-44C1-A872-CD13087B73E2}" destId="{88F0BEBF-A9DF-4B6E-9E26-479C4EFC195E}" srcOrd="0" destOrd="0" presId="urn:microsoft.com/office/officeart/2008/layout/AlternatingPictureBlocks"/>
    <dgm:cxn modelId="{58C7235C-105F-46D6-84DE-54E4462BABC0}" type="presParOf" srcId="{88F0BEBF-A9DF-4B6E-9E26-479C4EFC195E}" destId="{0FA9A9BA-3373-4528-AF72-7D4F1AE4AA67}" srcOrd="0" destOrd="0" presId="urn:microsoft.com/office/officeart/2008/layout/AlternatingPictureBlocks"/>
    <dgm:cxn modelId="{11AAFAC4-51F9-45F2-B344-3082E3BA51E0}" type="presParOf" srcId="{0FA9A9BA-3373-4528-AF72-7D4F1AE4AA67}" destId="{8441A7B3-3566-4000-A66D-D147B0E6003B}" srcOrd="0" destOrd="0" presId="urn:microsoft.com/office/officeart/2008/layout/AlternatingPictureBlocks"/>
    <dgm:cxn modelId="{0057181C-73EF-4554-8CB0-E0AAC780C019}" type="presParOf" srcId="{0FA9A9BA-3373-4528-AF72-7D4F1AE4AA67}" destId="{3D5CBBF8-5469-4173-B0BF-EB81F0B3E9DD}" srcOrd="1" destOrd="0" presId="urn:microsoft.com/office/officeart/2008/layout/AlternatingPictureBlocks"/>
    <dgm:cxn modelId="{3A758732-3941-4C1C-A3EC-029FBD4152F4}" type="presParOf" srcId="{88F0BEBF-A9DF-4B6E-9E26-479C4EFC195E}" destId="{12E43615-05A2-478E-9896-CB761F8F9097}" srcOrd="1" destOrd="0" presId="urn:microsoft.com/office/officeart/2008/layout/AlternatingPictureBlocks"/>
    <dgm:cxn modelId="{C00E842D-B2F2-460C-97FD-A4D7F9AC62AB}" type="presParOf" srcId="{88F0BEBF-A9DF-4B6E-9E26-479C4EFC195E}" destId="{9F944534-5F38-41E5-8D58-5649F20C8385}" srcOrd="2" destOrd="0" presId="urn:microsoft.com/office/officeart/2008/layout/AlternatingPictureBlocks"/>
    <dgm:cxn modelId="{E39A9A44-85A5-4033-9E04-CA8FC9C51141}" type="presParOf" srcId="{9F944534-5F38-41E5-8D58-5649F20C8385}" destId="{8997BBB5-D3C8-454F-BE8D-3BD23E8EB78C}" srcOrd="0" destOrd="0" presId="urn:microsoft.com/office/officeart/2008/layout/AlternatingPictureBlocks"/>
    <dgm:cxn modelId="{2EBF91B1-C13E-4362-ACB4-A2AD0B9F6303}" type="presParOf" srcId="{9F944534-5F38-41E5-8D58-5649F20C8385}" destId="{37075B5F-DE99-4244-B176-AA3F9F1DCFD9}" srcOrd="1" destOrd="0" presId="urn:microsoft.com/office/officeart/2008/layout/AlternatingPictureBlocks"/>
    <dgm:cxn modelId="{AAD62EC8-5304-46EC-A554-DB48032F930C}" type="presParOf" srcId="{88F0BEBF-A9DF-4B6E-9E26-479C4EFC195E}" destId="{81C300E6-2672-4971-BA06-7E6628CD9FF2}" srcOrd="3" destOrd="0" presId="urn:microsoft.com/office/officeart/2008/layout/AlternatingPictureBlocks"/>
    <dgm:cxn modelId="{71636FE9-1BF6-4070-9133-060AB089FB07}" type="presParOf" srcId="{88F0BEBF-A9DF-4B6E-9E26-479C4EFC195E}" destId="{1DDB5229-2192-4D5A-B842-536183174300}" srcOrd="4" destOrd="0" presId="urn:microsoft.com/office/officeart/2008/layout/AlternatingPictureBlocks"/>
    <dgm:cxn modelId="{A2002BE0-A04F-4480-8246-F0BF438E6878}" type="presParOf" srcId="{1DDB5229-2192-4D5A-B842-536183174300}" destId="{DBC5DED0-D961-45BA-8DA0-44869A6C2ACA}" srcOrd="0" destOrd="0" presId="urn:microsoft.com/office/officeart/2008/layout/AlternatingPictureBlocks"/>
    <dgm:cxn modelId="{1AF610DC-85AD-42F3-BF5E-8E7EE1AAF819}" type="presParOf" srcId="{1DDB5229-2192-4D5A-B842-536183174300}" destId="{EF1DF7F5-5BC2-429B-89A9-5D0E712A0115}" srcOrd="1" destOrd="0" presId="urn:microsoft.com/office/officeart/2008/layout/AlternatingPictureBlocks"/>
    <dgm:cxn modelId="{C3947D19-F5C6-4FAE-96DC-14C3326FB34D}" type="presParOf" srcId="{88F0BEBF-A9DF-4B6E-9E26-479C4EFC195E}" destId="{E47DCAA3-96DA-4AF8-A338-3007BE11EA22}" srcOrd="5" destOrd="0" presId="urn:microsoft.com/office/officeart/2008/layout/AlternatingPictureBlocks"/>
    <dgm:cxn modelId="{C45D54B1-9BBA-4A8F-ADCD-22E91B2FA80E}" type="presParOf" srcId="{88F0BEBF-A9DF-4B6E-9E26-479C4EFC195E}" destId="{0F3966E5-AB79-487D-A78C-9984C6CEFF82}" srcOrd="6" destOrd="0" presId="urn:microsoft.com/office/officeart/2008/layout/AlternatingPictureBlocks"/>
    <dgm:cxn modelId="{549A7A33-5F92-4C98-B8CC-9F602B43E9F4}" type="presParOf" srcId="{0F3966E5-AB79-487D-A78C-9984C6CEFF82}" destId="{67A28830-B92F-4C2A-AA18-565E42E40899}" srcOrd="0" destOrd="0" presId="urn:microsoft.com/office/officeart/2008/layout/AlternatingPictureBlocks"/>
    <dgm:cxn modelId="{542B1700-A448-4961-A7FB-32E7BC2C9F6F}" type="presParOf" srcId="{0F3966E5-AB79-487D-A78C-9984C6CEFF82}" destId="{19C52650-95E8-4F4C-901C-FF01826A7952}" srcOrd="1" destOrd="0" presId="urn:microsoft.com/office/officeart/2008/layout/AlternatingPictureBlock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023836-FDD5-4645-87E6-63A8FA3E432B}"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s-MX"/>
        </a:p>
      </dgm:t>
    </dgm:pt>
    <dgm:pt modelId="{286C24E1-E38B-47E9-9400-F35E011C0ECE}">
      <dgm:prSet phldrT="[Texto]" custT="1"/>
      <dgm:spPr>
        <a:solidFill>
          <a:srgbClr val="006600"/>
        </a:solidFill>
      </dgm:spPr>
      <dgm:t>
        <a:bodyPr/>
        <a:lstStyle/>
        <a:p>
          <a:r>
            <a:rPr lang="es-MX" sz="2000" b="1" dirty="0" smtClean="0">
              <a:solidFill>
                <a:schemeClr val="bg1"/>
              </a:solidFill>
              <a:latin typeface="Soberana Texto" panose="02000000000000000000" pitchFamily="50" charset="0"/>
            </a:rPr>
            <a:t>Medio Ambiente </a:t>
          </a:r>
          <a:endParaRPr lang="es-MX" sz="2000" b="1" dirty="0">
            <a:solidFill>
              <a:schemeClr val="bg1"/>
            </a:solidFill>
            <a:latin typeface="Soberana Texto" panose="02000000000000000000" pitchFamily="50" charset="0"/>
          </a:endParaRPr>
        </a:p>
      </dgm:t>
    </dgm:pt>
    <dgm:pt modelId="{BD2C2FDF-A880-4959-839D-2F7C623712FB}" type="parTrans" cxnId="{2F5B0072-65E3-42C6-B950-DD44CEF06C04}">
      <dgm:prSet/>
      <dgm:spPr/>
      <dgm:t>
        <a:bodyPr/>
        <a:lstStyle/>
        <a:p>
          <a:endParaRPr lang="es-MX"/>
        </a:p>
      </dgm:t>
    </dgm:pt>
    <dgm:pt modelId="{298BF8D6-8D68-4315-97D9-FA2584EBA635}" type="sibTrans" cxnId="{2F5B0072-65E3-42C6-B950-DD44CEF06C04}">
      <dgm:prSet/>
      <dgm:spPr/>
      <dgm:t>
        <a:bodyPr/>
        <a:lstStyle/>
        <a:p>
          <a:endParaRPr lang="es-MX"/>
        </a:p>
      </dgm:t>
    </dgm:pt>
    <dgm:pt modelId="{46A74F17-9D24-40FA-AC38-CEFEF323E852}">
      <dgm:prSet phldrT="[Texto]"/>
      <dgm:spPr>
        <a:solidFill>
          <a:srgbClr val="006600">
            <a:alpha val="90000"/>
          </a:srgbClr>
        </a:solidFill>
      </dgm:spPr>
      <dgm:t>
        <a:bodyPr/>
        <a:lstStyle/>
        <a:p>
          <a:r>
            <a:rPr lang="es-MX" dirty="0" smtClean="0">
              <a:solidFill>
                <a:schemeClr val="bg1"/>
              </a:solidFill>
              <a:latin typeface="Soberana Texto" panose="02000000000000000000" pitchFamily="50" charset="0"/>
            </a:rPr>
            <a:t>Grado de comunicación, interacción y consulta</a:t>
          </a:r>
          <a:endParaRPr lang="es-MX" dirty="0">
            <a:solidFill>
              <a:schemeClr val="bg1"/>
            </a:solidFill>
            <a:latin typeface="Soberana Texto" panose="02000000000000000000" pitchFamily="50" charset="0"/>
          </a:endParaRPr>
        </a:p>
      </dgm:t>
    </dgm:pt>
    <dgm:pt modelId="{903F81D6-8FE0-4080-A24E-630D50CEAB4E}" type="parTrans" cxnId="{12BD53C4-45CC-4853-80FE-4EFC448402EE}">
      <dgm:prSet/>
      <dgm:spPr/>
      <dgm:t>
        <a:bodyPr/>
        <a:lstStyle/>
        <a:p>
          <a:endParaRPr lang="es-MX"/>
        </a:p>
      </dgm:t>
    </dgm:pt>
    <dgm:pt modelId="{BF40CB11-2EF0-497B-BC8F-C4F8DDBB5DF5}" type="sibTrans" cxnId="{12BD53C4-45CC-4853-80FE-4EFC448402EE}">
      <dgm:prSet/>
      <dgm:spPr/>
      <dgm:t>
        <a:bodyPr/>
        <a:lstStyle/>
        <a:p>
          <a:endParaRPr lang="es-MX"/>
        </a:p>
      </dgm:t>
    </dgm:pt>
    <dgm:pt modelId="{BF7FD88A-7F2A-4E59-AB1D-A508C61BD313}">
      <dgm:prSet phldrT="[Texto]"/>
      <dgm:spPr>
        <a:solidFill>
          <a:srgbClr val="006600">
            <a:alpha val="90000"/>
          </a:srgbClr>
        </a:solidFill>
      </dgm:spPr>
      <dgm:t>
        <a:bodyPr/>
        <a:lstStyle/>
        <a:p>
          <a:r>
            <a:rPr lang="es-MX" dirty="0" smtClean="0">
              <a:solidFill>
                <a:schemeClr val="bg1"/>
              </a:solidFill>
              <a:latin typeface="Soberana Texto" panose="02000000000000000000" pitchFamily="50" charset="0"/>
            </a:rPr>
            <a:t>Presión para el logro de Objetivos</a:t>
          </a:r>
          <a:endParaRPr lang="es-MX" dirty="0">
            <a:solidFill>
              <a:schemeClr val="bg1"/>
            </a:solidFill>
            <a:latin typeface="Soberana Texto" panose="02000000000000000000" pitchFamily="50" charset="0"/>
          </a:endParaRPr>
        </a:p>
      </dgm:t>
    </dgm:pt>
    <dgm:pt modelId="{012EF62C-C60D-4028-82C3-C4794988848F}" type="parTrans" cxnId="{3D0F9DE7-1AC2-4389-A2F8-92B43546FE42}">
      <dgm:prSet/>
      <dgm:spPr/>
      <dgm:t>
        <a:bodyPr/>
        <a:lstStyle/>
        <a:p>
          <a:endParaRPr lang="es-MX"/>
        </a:p>
      </dgm:t>
    </dgm:pt>
    <dgm:pt modelId="{1BEB983E-3F50-4EB4-B087-1DE5CF9F0D82}" type="sibTrans" cxnId="{3D0F9DE7-1AC2-4389-A2F8-92B43546FE42}">
      <dgm:prSet/>
      <dgm:spPr/>
      <dgm:t>
        <a:bodyPr/>
        <a:lstStyle/>
        <a:p>
          <a:endParaRPr lang="es-MX"/>
        </a:p>
      </dgm:t>
    </dgm:pt>
    <dgm:pt modelId="{B5B1C76A-ACF4-465C-9C71-243A7153990A}">
      <dgm:prSet phldrT="[Texto]" custT="1"/>
      <dgm:spPr/>
      <dgm:t>
        <a:bodyPr/>
        <a:lstStyle/>
        <a:p>
          <a:r>
            <a:rPr lang="es-MX" sz="2000" b="1" dirty="0" smtClean="0">
              <a:solidFill>
                <a:schemeClr val="tx1"/>
              </a:solidFill>
              <a:latin typeface="Soberana Texto" panose="02000000000000000000" pitchFamily="50" charset="0"/>
            </a:rPr>
            <a:t>Capacidad del</a:t>
          </a:r>
          <a:r>
            <a:rPr lang="es-MX" sz="2000" b="1" dirty="0" smtClean="0">
              <a:solidFill>
                <a:schemeClr val="bg1"/>
              </a:solidFill>
              <a:latin typeface="Soberana Texto" panose="02000000000000000000" pitchFamily="50" charset="0"/>
            </a:rPr>
            <a:t> </a:t>
          </a:r>
          <a:r>
            <a:rPr lang="es-MX" sz="2000" b="1" dirty="0" smtClean="0">
              <a:solidFill>
                <a:schemeClr val="tx1"/>
              </a:solidFill>
              <a:latin typeface="Soberana Texto" panose="02000000000000000000" pitchFamily="50" charset="0"/>
            </a:rPr>
            <a:t>Personal</a:t>
          </a:r>
          <a:endParaRPr lang="es-MX" sz="2000" b="1" dirty="0">
            <a:solidFill>
              <a:schemeClr val="tx1"/>
            </a:solidFill>
            <a:latin typeface="Soberana Texto" panose="02000000000000000000" pitchFamily="50" charset="0"/>
          </a:endParaRPr>
        </a:p>
      </dgm:t>
    </dgm:pt>
    <dgm:pt modelId="{11720747-5EF8-496A-A773-17FA05AA81EE}" type="parTrans" cxnId="{EF11917A-C33C-4051-8F67-6D508AAA3E38}">
      <dgm:prSet/>
      <dgm:spPr/>
      <dgm:t>
        <a:bodyPr/>
        <a:lstStyle/>
        <a:p>
          <a:endParaRPr lang="es-MX"/>
        </a:p>
      </dgm:t>
    </dgm:pt>
    <dgm:pt modelId="{1442652C-B947-44B0-AEB6-E82895B2CE63}" type="sibTrans" cxnId="{EF11917A-C33C-4051-8F67-6D508AAA3E38}">
      <dgm:prSet/>
      <dgm:spPr/>
      <dgm:t>
        <a:bodyPr/>
        <a:lstStyle/>
        <a:p>
          <a:endParaRPr lang="es-MX"/>
        </a:p>
      </dgm:t>
    </dgm:pt>
    <dgm:pt modelId="{1B163C82-426B-415F-99E3-D29B8776BD08}">
      <dgm:prSet phldrT="[Texto]"/>
      <dgm:spPr>
        <a:solidFill>
          <a:schemeClr val="bg1">
            <a:alpha val="90000"/>
          </a:schemeClr>
        </a:solidFill>
      </dgm:spPr>
      <dgm:t>
        <a:bodyPr/>
        <a:lstStyle/>
        <a:p>
          <a:r>
            <a:rPr lang="es-MX" dirty="0" smtClean="0">
              <a:latin typeface="Soberana Texto" panose="02000000000000000000" pitchFamily="50" charset="0"/>
            </a:rPr>
            <a:t>Grado de especialidad requerida</a:t>
          </a:r>
          <a:endParaRPr lang="es-MX" dirty="0">
            <a:latin typeface="Soberana Texto" panose="02000000000000000000" pitchFamily="50" charset="0"/>
          </a:endParaRPr>
        </a:p>
      </dgm:t>
    </dgm:pt>
    <dgm:pt modelId="{62FCACA5-0A6D-4C3B-BCF6-64C5C9F75E0F}" type="parTrans" cxnId="{CD1FF631-6F18-4EA6-BEF0-6380DAC78939}">
      <dgm:prSet/>
      <dgm:spPr/>
      <dgm:t>
        <a:bodyPr/>
        <a:lstStyle/>
        <a:p>
          <a:endParaRPr lang="es-MX"/>
        </a:p>
      </dgm:t>
    </dgm:pt>
    <dgm:pt modelId="{736AA0A0-EC96-4EEA-BDF0-DF8A3E3E7A41}" type="sibTrans" cxnId="{CD1FF631-6F18-4EA6-BEF0-6380DAC78939}">
      <dgm:prSet/>
      <dgm:spPr/>
      <dgm:t>
        <a:bodyPr/>
        <a:lstStyle/>
        <a:p>
          <a:endParaRPr lang="es-MX"/>
        </a:p>
      </dgm:t>
    </dgm:pt>
    <dgm:pt modelId="{D7E2D2ED-42DF-499C-AD12-3BCA0E92A439}">
      <dgm:prSet phldrT="[Texto]"/>
      <dgm:spPr>
        <a:solidFill>
          <a:schemeClr val="bg1">
            <a:alpha val="90000"/>
          </a:schemeClr>
        </a:solidFill>
      </dgm:spPr>
      <dgm:t>
        <a:bodyPr/>
        <a:lstStyle/>
        <a:p>
          <a:r>
            <a:rPr lang="es-MX" dirty="0" smtClean="0">
              <a:latin typeface="Soberana Texto" panose="02000000000000000000" pitchFamily="50" charset="0"/>
            </a:rPr>
            <a:t>Grado de conocimientos con el que cuenta el personal</a:t>
          </a:r>
          <a:endParaRPr lang="es-MX" dirty="0">
            <a:latin typeface="Soberana Texto" panose="02000000000000000000" pitchFamily="50" charset="0"/>
          </a:endParaRPr>
        </a:p>
      </dgm:t>
    </dgm:pt>
    <dgm:pt modelId="{570E216F-4770-4727-B21B-F78DE13697E5}" type="parTrans" cxnId="{534A5795-1F11-4962-85CE-50C6BBF54B52}">
      <dgm:prSet/>
      <dgm:spPr/>
      <dgm:t>
        <a:bodyPr/>
        <a:lstStyle/>
        <a:p>
          <a:endParaRPr lang="es-MX"/>
        </a:p>
      </dgm:t>
    </dgm:pt>
    <dgm:pt modelId="{5E9450A7-41D5-4CEF-824D-BD59C8B32A50}" type="sibTrans" cxnId="{534A5795-1F11-4962-85CE-50C6BBF54B52}">
      <dgm:prSet/>
      <dgm:spPr/>
      <dgm:t>
        <a:bodyPr/>
        <a:lstStyle/>
        <a:p>
          <a:endParaRPr lang="es-MX"/>
        </a:p>
      </dgm:t>
    </dgm:pt>
    <dgm:pt modelId="{BDAEFD36-B045-4522-AEE6-94FDF2AD3853}">
      <dgm:prSet phldrT="[Texto]" custT="1"/>
      <dgm:spPr>
        <a:solidFill>
          <a:srgbClr val="BC0000"/>
        </a:solidFill>
      </dgm:spPr>
      <dgm:t>
        <a:bodyPr/>
        <a:lstStyle/>
        <a:p>
          <a:r>
            <a:rPr lang="es-MX" sz="2000" b="1" dirty="0" smtClean="0">
              <a:solidFill>
                <a:schemeClr val="bg1"/>
              </a:solidFill>
              <a:latin typeface="Soberana Texto" panose="02000000000000000000" pitchFamily="50" charset="0"/>
            </a:rPr>
            <a:t>Integridad del Personal </a:t>
          </a:r>
          <a:endParaRPr lang="es-MX" sz="2000" b="1" dirty="0">
            <a:solidFill>
              <a:schemeClr val="bg1"/>
            </a:solidFill>
            <a:latin typeface="Soberana Texto" panose="02000000000000000000" pitchFamily="50" charset="0"/>
          </a:endParaRPr>
        </a:p>
      </dgm:t>
    </dgm:pt>
    <dgm:pt modelId="{3E8E79E1-4882-4A8C-8D11-1AC663C95BA4}" type="parTrans" cxnId="{C8D6D72F-DF70-458C-9DB9-D8A624CBE028}">
      <dgm:prSet/>
      <dgm:spPr/>
      <dgm:t>
        <a:bodyPr/>
        <a:lstStyle/>
        <a:p>
          <a:endParaRPr lang="es-MX"/>
        </a:p>
      </dgm:t>
    </dgm:pt>
    <dgm:pt modelId="{BE13D7AA-3011-455D-B7CA-A6E3427A3FF7}" type="sibTrans" cxnId="{C8D6D72F-DF70-458C-9DB9-D8A624CBE028}">
      <dgm:prSet/>
      <dgm:spPr/>
      <dgm:t>
        <a:bodyPr/>
        <a:lstStyle/>
        <a:p>
          <a:endParaRPr lang="es-MX"/>
        </a:p>
      </dgm:t>
    </dgm:pt>
    <dgm:pt modelId="{89CE66A7-1995-4960-9149-C3BA189F879E}">
      <dgm:prSet phldrT="[Texto]"/>
      <dgm:spPr>
        <a:solidFill>
          <a:srgbClr val="BC0000">
            <a:alpha val="90000"/>
          </a:srgbClr>
        </a:solidFill>
      </dgm:spPr>
      <dgm:t>
        <a:bodyPr/>
        <a:lstStyle/>
        <a:p>
          <a:r>
            <a:rPr lang="es-MX" dirty="0" smtClean="0">
              <a:solidFill>
                <a:schemeClr val="bg1"/>
              </a:solidFill>
              <a:latin typeface="Soberana Texto" panose="02000000000000000000" pitchFamily="50" charset="0"/>
            </a:rPr>
            <a:t>Actitud y disponibilidad del personal</a:t>
          </a:r>
          <a:endParaRPr lang="es-MX" dirty="0">
            <a:solidFill>
              <a:schemeClr val="bg1"/>
            </a:solidFill>
            <a:latin typeface="Soberana Texto" panose="02000000000000000000" pitchFamily="50" charset="0"/>
          </a:endParaRPr>
        </a:p>
      </dgm:t>
    </dgm:pt>
    <dgm:pt modelId="{A7E8FDBE-1C90-4F71-BC51-5926D3A3F962}" type="parTrans" cxnId="{6E81D6CA-4D43-4445-B5EC-677092E1AE12}">
      <dgm:prSet/>
      <dgm:spPr/>
      <dgm:t>
        <a:bodyPr/>
        <a:lstStyle/>
        <a:p>
          <a:endParaRPr lang="es-MX"/>
        </a:p>
      </dgm:t>
    </dgm:pt>
    <dgm:pt modelId="{E3536006-78F6-42D8-B6B0-8EDA62618E52}" type="sibTrans" cxnId="{6E81D6CA-4D43-4445-B5EC-677092E1AE12}">
      <dgm:prSet/>
      <dgm:spPr/>
      <dgm:t>
        <a:bodyPr/>
        <a:lstStyle/>
        <a:p>
          <a:endParaRPr lang="es-MX"/>
        </a:p>
      </dgm:t>
    </dgm:pt>
    <dgm:pt modelId="{AFF53377-DE30-4663-BD74-67608C6902C1}">
      <dgm:prSet phldrT="[Texto]"/>
      <dgm:spPr>
        <a:solidFill>
          <a:srgbClr val="BC0000">
            <a:alpha val="90000"/>
          </a:srgbClr>
        </a:solidFill>
      </dgm:spPr>
      <dgm:t>
        <a:bodyPr/>
        <a:lstStyle/>
        <a:p>
          <a:r>
            <a:rPr lang="es-MX" dirty="0" smtClean="0">
              <a:solidFill>
                <a:schemeClr val="bg1"/>
              </a:solidFill>
              <a:latin typeface="Soberana Texto" panose="02000000000000000000" pitchFamily="50" charset="0"/>
            </a:rPr>
            <a:t>Proceso de selección y reclutamiento</a:t>
          </a:r>
          <a:endParaRPr lang="es-MX" dirty="0">
            <a:solidFill>
              <a:schemeClr val="bg1"/>
            </a:solidFill>
            <a:latin typeface="Soberana Texto" panose="02000000000000000000" pitchFamily="50" charset="0"/>
          </a:endParaRPr>
        </a:p>
      </dgm:t>
    </dgm:pt>
    <dgm:pt modelId="{7B50001A-89B7-4D59-8CEF-3442EE7B36EC}" type="parTrans" cxnId="{4A61C291-AE73-41BD-8A11-FC2E9779021D}">
      <dgm:prSet/>
      <dgm:spPr/>
      <dgm:t>
        <a:bodyPr/>
        <a:lstStyle/>
        <a:p>
          <a:endParaRPr lang="es-MX"/>
        </a:p>
      </dgm:t>
    </dgm:pt>
    <dgm:pt modelId="{B72D5519-3F39-4D23-A4FB-56626A0D3401}" type="sibTrans" cxnId="{4A61C291-AE73-41BD-8A11-FC2E9779021D}">
      <dgm:prSet/>
      <dgm:spPr/>
      <dgm:t>
        <a:bodyPr/>
        <a:lstStyle/>
        <a:p>
          <a:endParaRPr lang="es-MX"/>
        </a:p>
      </dgm:t>
    </dgm:pt>
    <dgm:pt modelId="{8E9A70C2-0E86-4CC3-AE5D-709E44B00C17}">
      <dgm:prSet phldrT="[Texto]"/>
      <dgm:spPr>
        <a:solidFill>
          <a:srgbClr val="BC0000">
            <a:alpha val="90000"/>
          </a:srgbClr>
        </a:solidFill>
      </dgm:spPr>
      <dgm:t>
        <a:bodyPr/>
        <a:lstStyle/>
        <a:p>
          <a:r>
            <a:rPr lang="es-MX" dirty="0" smtClean="0">
              <a:solidFill>
                <a:schemeClr val="bg1"/>
              </a:solidFill>
              <a:latin typeface="Soberana Texto" panose="02000000000000000000" pitchFamily="50" charset="0"/>
            </a:rPr>
            <a:t>Calidad moral </a:t>
          </a:r>
          <a:endParaRPr lang="es-MX" dirty="0">
            <a:solidFill>
              <a:schemeClr val="bg1"/>
            </a:solidFill>
            <a:latin typeface="Soberana Texto" panose="02000000000000000000" pitchFamily="50" charset="0"/>
          </a:endParaRPr>
        </a:p>
      </dgm:t>
    </dgm:pt>
    <dgm:pt modelId="{FA0362C9-6C92-4CF4-BBF1-ADB72CF21B19}" type="parTrans" cxnId="{B9D7BC51-241C-4C92-A2D8-300464BFB5E9}">
      <dgm:prSet/>
      <dgm:spPr/>
      <dgm:t>
        <a:bodyPr/>
        <a:lstStyle/>
        <a:p>
          <a:endParaRPr lang="es-MX"/>
        </a:p>
      </dgm:t>
    </dgm:pt>
    <dgm:pt modelId="{606E5F51-9841-446F-B36C-97C3ED733C6A}" type="sibTrans" cxnId="{B9D7BC51-241C-4C92-A2D8-300464BFB5E9}">
      <dgm:prSet/>
      <dgm:spPr/>
      <dgm:t>
        <a:bodyPr/>
        <a:lstStyle/>
        <a:p>
          <a:endParaRPr lang="es-MX"/>
        </a:p>
      </dgm:t>
    </dgm:pt>
    <dgm:pt modelId="{051F8025-0C3B-4AA8-BC83-D609C7068066}" type="pres">
      <dgm:prSet presAssocID="{52023836-FDD5-4645-87E6-63A8FA3E432B}" presName="Name0" presStyleCnt="0">
        <dgm:presLayoutVars>
          <dgm:dir/>
          <dgm:animLvl val="lvl"/>
          <dgm:resizeHandles val="exact"/>
        </dgm:presLayoutVars>
      </dgm:prSet>
      <dgm:spPr/>
      <dgm:t>
        <a:bodyPr/>
        <a:lstStyle/>
        <a:p>
          <a:endParaRPr lang="es-MX"/>
        </a:p>
      </dgm:t>
    </dgm:pt>
    <dgm:pt modelId="{05E199D7-4FB3-417D-B236-CC686E674B2A}" type="pres">
      <dgm:prSet presAssocID="{286C24E1-E38B-47E9-9400-F35E011C0ECE}" presName="linNode" presStyleCnt="0"/>
      <dgm:spPr/>
    </dgm:pt>
    <dgm:pt modelId="{3DF6B536-7504-463C-BB48-176A5E4765FB}" type="pres">
      <dgm:prSet presAssocID="{286C24E1-E38B-47E9-9400-F35E011C0ECE}" presName="parentText" presStyleLbl="node1" presStyleIdx="0" presStyleCnt="3" custLinFactNeighborX="0" custLinFactNeighborY="-152">
        <dgm:presLayoutVars>
          <dgm:chMax val="1"/>
          <dgm:bulletEnabled val="1"/>
        </dgm:presLayoutVars>
      </dgm:prSet>
      <dgm:spPr/>
      <dgm:t>
        <a:bodyPr/>
        <a:lstStyle/>
        <a:p>
          <a:endParaRPr lang="es-MX"/>
        </a:p>
      </dgm:t>
    </dgm:pt>
    <dgm:pt modelId="{F45A8895-AB21-4324-B105-AD6F31494748}" type="pres">
      <dgm:prSet presAssocID="{286C24E1-E38B-47E9-9400-F35E011C0ECE}" presName="descendantText" presStyleLbl="alignAccFollowNode1" presStyleIdx="0" presStyleCnt="3" custLinFactNeighborX="-3008">
        <dgm:presLayoutVars>
          <dgm:bulletEnabled val="1"/>
        </dgm:presLayoutVars>
      </dgm:prSet>
      <dgm:spPr/>
      <dgm:t>
        <a:bodyPr/>
        <a:lstStyle/>
        <a:p>
          <a:endParaRPr lang="es-MX"/>
        </a:p>
      </dgm:t>
    </dgm:pt>
    <dgm:pt modelId="{864B0AFD-8924-42F4-98A2-55A222129471}" type="pres">
      <dgm:prSet presAssocID="{298BF8D6-8D68-4315-97D9-FA2584EBA635}" presName="sp" presStyleCnt="0"/>
      <dgm:spPr/>
    </dgm:pt>
    <dgm:pt modelId="{8301B29C-06BA-4FA2-9B90-FEABFF25FBCD}" type="pres">
      <dgm:prSet presAssocID="{B5B1C76A-ACF4-465C-9C71-243A7153990A}" presName="linNode" presStyleCnt="0"/>
      <dgm:spPr/>
    </dgm:pt>
    <dgm:pt modelId="{AEFA531B-E6EC-4EE5-A6FC-9C3393E9A220}" type="pres">
      <dgm:prSet presAssocID="{B5B1C76A-ACF4-465C-9C71-243A7153990A}" presName="parentText" presStyleLbl="node1" presStyleIdx="1" presStyleCnt="3">
        <dgm:presLayoutVars>
          <dgm:chMax val="1"/>
          <dgm:bulletEnabled val="1"/>
        </dgm:presLayoutVars>
      </dgm:prSet>
      <dgm:spPr/>
      <dgm:t>
        <a:bodyPr/>
        <a:lstStyle/>
        <a:p>
          <a:endParaRPr lang="es-MX"/>
        </a:p>
      </dgm:t>
    </dgm:pt>
    <dgm:pt modelId="{3BED0007-DC08-40CC-A0E5-AFF822FC502B}" type="pres">
      <dgm:prSet presAssocID="{B5B1C76A-ACF4-465C-9C71-243A7153990A}" presName="descendantText" presStyleLbl="alignAccFollowNode1" presStyleIdx="1" presStyleCnt="3">
        <dgm:presLayoutVars>
          <dgm:bulletEnabled val="1"/>
        </dgm:presLayoutVars>
      </dgm:prSet>
      <dgm:spPr/>
      <dgm:t>
        <a:bodyPr/>
        <a:lstStyle/>
        <a:p>
          <a:endParaRPr lang="es-MX"/>
        </a:p>
      </dgm:t>
    </dgm:pt>
    <dgm:pt modelId="{9533CE30-DFF6-43E8-A216-2F6825D69FA9}" type="pres">
      <dgm:prSet presAssocID="{1442652C-B947-44B0-AEB6-E82895B2CE63}" presName="sp" presStyleCnt="0"/>
      <dgm:spPr/>
    </dgm:pt>
    <dgm:pt modelId="{317922FD-AEBA-46D9-AF09-1F8220BB3BF0}" type="pres">
      <dgm:prSet presAssocID="{BDAEFD36-B045-4522-AEE6-94FDF2AD3853}" presName="linNode" presStyleCnt="0"/>
      <dgm:spPr/>
    </dgm:pt>
    <dgm:pt modelId="{D78CAC87-C6AF-453F-93DA-D2989A35ED27}" type="pres">
      <dgm:prSet presAssocID="{BDAEFD36-B045-4522-AEE6-94FDF2AD3853}" presName="parentText" presStyleLbl="node1" presStyleIdx="2" presStyleCnt="3" custLinFactNeighborY="0">
        <dgm:presLayoutVars>
          <dgm:chMax val="1"/>
          <dgm:bulletEnabled val="1"/>
        </dgm:presLayoutVars>
      </dgm:prSet>
      <dgm:spPr/>
      <dgm:t>
        <a:bodyPr/>
        <a:lstStyle/>
        <a:p>
          <a:endParaRPr lang="es-MX"/>
        </a:p>
      </dgm:t>
    </dgm:pt>
    <dgm:pt modelId="{CECAFD5D-8AEE-49F1-9BDD-F400E659D4BC}" type="pres">
      <dgm:prSet presAssocID="{BDAEFD36-B045-4522-AEE6-94FDF2AD3853}" presName="descendantText" presStyleLbl="alignAccFollowNode1" presStyleIdx="2" presStyleCnt="3" custLinFactNeighborY="0">
        <dgm:presLayoutVars>
          <dgm:bulletEnabled val="1"/>
        </dgm:presLayoutVars>
      </dgm:prSet>
      <dgm:spPr/>
      <dgm:t>
        <a:bodyPr/>
        <a:lstStyle/>
        <a:p>
          <a:endParaRPr lang="es-MX"/>
        </a:p>
      </dgm:t>
    </dgm:pt>
  </dgm:ptLst>
  <dgm:cxnLst>
    <dgm:cxn modelId="{3D0F9DE7-1AC2-4389-A2F8-92B43546FE42}" srcId="{286C24E1-E38B-47E9-9400-F35E011C0ECE}" destId="{BF7FD88A-7F2A-4E59-AB1D-A508C61BD313}" srcOrd="1" destOrd="0" parTransId="{012EF62C-C60D-4028-82C3-C4794988848F}" sibTransId="{1BEB983E-3F50-4EB4-B087-1DE5CF9F0D82}"/>
    <dgm:cxn modelId="{8A6DE53B-44F0-4E92-A553-9021DC10CA0E}" type="presOf" srcId="{89CE66A7-1995-4960-9149-C3BA189F879E}" destId="{CECAFD5D-8AEE-49F1-9BDD-F400E659D4BC}" srcOrd="0" destOrd="0" presId="urn:microsoft.com/office/officeart/2005/8/layout/vList5"/>
    <dgm:cxn modelId="{EF11917A-C33C-4051-8F67-6D508AAA3E38}" srcId="{52023836-FDD5-4645-87E6-63A8FA3E432B}" destId="{B5B1C76A-ACF4-465C-9C71-243A7153990A}" srcOrd="1" destOrd="0" parTransId="{11720747-5EF8-496A-A773-17FA05AA81EE}" sibTransId="{1442652C-B947-44B0-AEB6-E82895B2CE63}"/>
    <dgm:cxn modelId="{45628C6B-7863-47E0-A4EB-F4624FB6C362}" type="presOf" srcId="{AFF53377-DE30-4663-BD74-67608C6902C1}" destId="{CECAFD5D-8AEE-49F1-9BDD-F400E659D4BC}" srcOrd="0" destOrd="1" presId="urn:microsoft.com/office/officeart/2005/8/layout/vList5"/>
    <dgm:cxn modelId="{6E81D6CA-4D43-4445-B5EC-677092E1AE12}" srcId="{BDAEFD36-B045-4522-AEE6-94FDF2AD3853}" destId="{89CE66A7-1995-4960-9149-C3BA189F879E}" srcOrd="0" destOrd="0" parTransId="{A7E8FDBE-1C90-4F71-BC51-5926D3A3F962}" sibTransId="{E3536006-78F6-42D8-B6B0-8EDA62618E52}"/>
    <dgm:cxn modelId="{8B0AEF67-F511-4538-AD4B-59B562AF227D}" type="presOf" srcId="{B5B1C76A-ACF4-465C-9C71-243A7153990A}" destId="{AEFA531B-E6EC-4EE5-A6FC-9C3393E9A220}" srcOrd="0" destOrd="0" presId="urn:microsoft.com/office/officeart/2005/8/layout/vList5"/>
    <dgm:cxn modelId="{4CA78155-FB1F-4C3A-83E5-D4D76D0D6C8C}" type="presOf" srcId="{8E9A70C2-0E86-4CC3-AE5D-709E44B00C17}" destId="{CECAFD5D-8AEE-49F1-9BDD-F400E659D4BC}" srcOrd="0" destOrd="2" presId="urn:microsoft.com/office/officeart/2005/8/layout/vList5"/>
    <dgm:cxn modelId="{2F5B0072-65E3-42C6-B950-DD44CEF06C04}" srcId="{52023836-FDD5-4645-87E6-63A8FA3E432B}" destId="{286C24E1-E38B-47E9-9400-F35E011C0ECE}" srcOrd="0" destOrd="0" parTransId="{BD2C2FDF-A880-4959-839D-2F7C623712FB}" sibTransId="{298BF8D6-8D68-4315-97D9-FA2584EBA635}"/>
    <dgm:cxn modelId="{CD1FF631-6F18-4EA6-BEF0-6380DAC78939}" srcId="{B5B1C76A-ACF4-465C-9C71-243A7153990A}" destId="{1B163C82-426B-415F-99E3-D29B8776BD08}" srcOrd="0" destOrd="0" parTransId="{62FCACA5-0A6D-4C3B-BCF6-64C5C9F75E0F}" sibTransId="{736AA0A0-EC96-4EEA-BDF0-DF8A3E3E7A41}"/>
    <dgm:cxn modelId="{6F789BB4-C7BF-480A-A6FC-7ACAFFA51F5B}" type="presOf" srcId="{52023836-FDD5-4645-87E6-63A8FA3E432B}" destId="{051F8025-0C3B-4AA8-BC83-D609C7068066}" srcOrd="0" destOrd="0" presId="urn:microsoft.com/office/officeart/2005/8/layout/vList5"/>
    <dgm:cxn modelId="{1B05FC79-CEFD-4533-A874-E3085FABF955}" type="presOf" srcId="{46A74F17-9D24-40FA-AC38-CEFEF323E852}" destId="{F45A8895-AB21-4324-B105-AD6F31494748}" srcOrd="0" destOrd="0" presId="urn:microsoft.com/office/officeart/2005/8/layout/vList5"/>
    <dgm:cxn modelId="{418280C2-AED2-45BF-B590-0E14ACA4E0EB}" type="presOf" srcId="{286C24E1-E38B-47E9-9400-F35E011C0ECE}" destId="{3DF6B536-7504-463C-BB48-176A5E4765FB}" srcOrd="0" destOrd="0" presId="urn:microsoft.com/office/officeart/2005/8/layout/vList5"/>
    <dgm:cxn modelId="{4A61C291-AE73-41BD-8A11-FC2E9779021D}" srcId="{BDAEFD36-B045-4522-AEE6-94FDF2AD3853}" destId="{AFF53377-DE30-4663-BD74-67608C6902C1}" srcOrd="1" destOrd="0" parTransId="{7B50001A-89B7-4D59-8CEF-3442EE7B36EC}" sibTransId="{B72D5519-3F39-4D23-A4FB-56626A0D3401}"/>
    <dgm:cxn modelId="{07F150E1-83FA-40E6-A4F4-7E2B6666953B}" type="presOf" srcId="{BF7FD88A-7F2A-4E59-AB1D-A508C61BD313}" destId="{F45A8895-AB21-4324-B105-AD6F31494748}" srcOrd="0" destOrd="1" presId="urn:microsoft.com/office/officeart/2005/8/layout/vList5"/>
    <dgm:cxn modelId="{A48596CC-65EC-4D9C-ADB2-6DFE9071F67E}" type="presOf" srcId="{BDAEFD36-B045-4522-AEE6-94FDF2AD3853}" destId="{D78CAC87-C6AF-453F-93DA-D2989A35ED27}" srcOrd="0" destOrd="0" presId="urn:microsoft.com/office/officeart/2005/8/layout/vList5"/>
    <dgm:cxn modelId="{B9D7BC51-241C-4C92-A2D8-300464BFB5E9}" srcId="{BDAEFD36-B045-4522-AEE6-94FDF2AD3853}" destId="{8E9A70C2-0E86-4CC3-AE5D-709E44B00C17}" srcOrd="2" destOrd="0" parTransId="{FA0362C9-6C92-4CF4-BBF1-ADB72CF21B19}" sibTransId="{606E5F51-9841-446F-B36C-97C3ED733C6A}"/>
    <dgm:cxn modelId="{C8D6D72F-DF70-458C-9DB9-D8A624CBE028}" srcId="{52023836-FDD5-4645-87E6-63A8FA3E432B}" destId="{BDAEFD36-B045-4522-AEE6-94FDF2AD3853}" srcOrd="2" destOrd="0" parTransId="{3E8E79E1-4882-4A8C-8D11-1AC663C95BA4}" sibTransId="{BE13D7AA-3011-455D-B7CA-A6E3427A3FF7}"/>
    <dgm:cxn modelId="{534A5795-1F11-4962-85CE-50C6BBF54B52}" srcId="{B5B1C76A-ACF4-465C-9C71-243A7153990A}" destId="{D7E2D2ED-42DF-499C-AD12-3BCA0E92A439}" srcOrd="1" destOrd="0" parTransId="{570E216F-4770-4727-B21B-F78DE13697E5}" sibTransId="{5E9450A7-41D5-4CEF-824D-BD59C8B32A50}"/>
    <dgm:cxn modelId="{6C736A8B-468E-411F-BBAA-235FFF3148EC}" type="presOf" srcId="{D7E2D2ED-42DF-499C-AD12-3BCA0E92A439}" destId="{3BED0007-DC08-40CC-A0E5-AFF822FC502B}" srcOrd="0" destOrd="1" presId="urn:microsoft.com/office/officeart/2005/8/layout/vList5"/>
    <dgm:cxn modelId="{87BACFE6-98A0-47F1-8ECB-709342C14125}" type="presOf" srcId="{1B163C82-426B-415F-99E3-D29B8776BD08}" destId="{3BED0007-DC08-40CC-A0E5-AFF822FC502B}" srcOrd="0" destOrd="0" presId="urn:microsoft.com/office/officeart/2005/8/layout/vList5"/>
    <dgm:cxn modelId="{12BD53C4-45CC-4853-80FE-4EFC448402EE}" srcId="{286C24E1-E38B-47E9-9400-F35E011C0ECE}" destId="{46A74F17-9D24-40FA-AC38-CEFEF323E852}" srcOrd="0" destOrd="0" parTransId="{903F81D6-8FE0-4080-A24E-630D50CEAB4E}" sibTransId="{BF40CB11-2EF0-497B-BC8F-C4F8DDBB5DF5}"/>
    <dgm:cxn modelId="{C1A56580-383C-4378-9EC7-0E5746C01A60}" type="presParOf" srcId="{051F8025-0C3B-4AA8-BC83-D609C7068066}" destId="{05E199D7-4FB3-417D-B236-CC686E674B2A}" srcOrd="0" destOrd="0" presId="urn:microsoft.com/office/officeart/2005/8/layout/vList5"/>
    <dgm:cxn modelId="{76729576-0615-48B1-BE0E-F32D277AD00E}" type="presParOf" srcId="{05E199D7-4FB3-417D-B236-CC686E674B2A}" destId="{3DF6B536-7504-463C-BB48-176A5E4765FB}" srcOrd="0" destOrd="0" presId="urn:microsoft.com/office/officeart/2005/8/layout/vList5"/>
    <dgm:cxn modelId="{C7523AD5-2222-400B-AAAB-7B2EE92C626C}" type="presParOf" srcId="{05E199D7-4FB3-417D-B236-CC686E674B2A}" destId="{F45A8895-AB21-4324-B105-AD6F31494748}" srcOrd="1" destOrd="0" presId="urn:microsoft.com/office/officeart/2005/8/layout/vList5"/>
    <dgm:cxn modelId="{9EFD0A2F-9ECE-461F-B1C2-E424EC0CF571}" type="presParOf" srcId="{051F8025-0C3B-4AA8-BC83-D609C7068066}" destId="{864B0AFD-8924-42F4-98A2-55A222129471}" srcOrd="1" destOrd="0" presId="urn:microsoft.com/office/officeart/2005/8/layout/vList5"/>
    <dgm:cxn modelId="{FB93898F-31B2-4634-AD96-053C6977A4FE}" type="presParOf" srcId="{051F8025-0C3B-4AA8-BC83-D609C7068066}" destId="{8301B29C-06BA-4FA2-9B90-FEABFF25FBCD}" srcOrd="2" destOrd="0" presId="urn:microsoft.com/office/officeart/2005/8/layout/vList5"/>
    <dgm:cxn modelId="{4DD76004-28D1-4291-AD42-9857001C5311}" type="presParOf" srcId="{8301B29C-06BA-4FA2-9B90-FEABFF25FBCD}" destId="{AEFA531B-E6EC-4EE5-A6FC-9C3393E9A220}" srcOrd="0" destOrd="0" presId="urn:microsoft.com/office/officeart/2005/8/layout/vList5"/>
    <dgm:cxn modelId="{C60F6FFE-F7A1-4FA8-8402-3495CC08A6A0}" type="presParOf" srcId="{8301B29C-06BA-4FA2-9B90-FEABFF25FBCD}" destId="{3BED0007-DC08-40CC-A0E5-AFF822FC502B}" srcOrd="1" destOrd="0" presId="urn:microsoft.com/office/officeart/2005/8/layout/vList5"/>
    <dgm:cxn modelId="{BA7E58B6-807B-4682-A45A-19EC9298ABB5}" type="presParOf" srcId="{051F8025-0C3B-4AA8-BC83-D609C7068066}" destId="{9533CE30-DFF6-43E8-A216-2F6825D69FA9}" srcOrd="3" destOrd="0" presId="urn:microsoft.com/office/officeart/2005/8/layout/vList5"/>
    <dgm:cxn modelId="{B4F393D6-4A0E-4669-8F67-76E94DCAF4C9}" type="presParOf" srcId="{051F8025-0C3B-4AA8-BC83-D609C7068066}" destId="{317922FD-AEBA-46D9-AF09-1F8220BB3BF0}" srcOrd="4" destOrd="0" presId="urn:microsoft.com/office/officeart/2005/8/layout/vList5"/>
    <dgm:cxn modelId="{2AD1A267-66C0-4926-B32E-AA5389F21273}" type="presParOf" srcId="{317922FD-AEBA-46D9-AF09-1F8220BB3BF0}" destId="{D78CAC87-C6AF-453F-93DA-D2989A35ED27}" srcOrd="0" destOrd="0" presId="urn:microsoft.com/office/officeart/2005/8/layout/vList5"/>
    <dgm:cxn modelId="{C4026004-FC80-49F6-9FD1-5097AAEF6168}" type="presParOf" srcId="{317922FD-AEBA-46D9-AF09-1F8220BB3BF0}" destId="{CECAFD5D-8AEE-49F1-9BDD-F400E659D4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281DD5-41F0-4DBC-A0AC-9B5E4D70DB16}" type="doc">
      <dgm:prSet loTypeId="urn:microsoft.com/office/officeart/2005/8/layout/vList2" loCatId="list" qsTypeId="urn:microsoft.com/office/officeart/2005/8/quickstyle/simple2" qsCatId="simple" csTypeId="urn:microsoft.com/office/officeart/2005/8/colors/colorful1#1" csCatId="colorful" phldr="1"/>
      <dgm:spPr/>
      <dgm:t>
        <a:bodyPr/>
        <a:lstStyle/>
        <a:p>
          <a:endParaRPr lang="es-MX"/>
        </a:p>
      </dgm:t>
    </dgm:pt>
    <dgm:pt modelId="{E2B5A35B-F889-45A2-81A3-6EB447F2AD13}">
      <dgm:prSet phldrT="[Texto]" custT="1"/>
      <dgm:spPr>
        <a:xfrm>
          <a:off x="0" y="13562"/>
          <a:ext cx="4871085" cy="507194"/>
        </a:xfrm>
        <a:solidFill>
          <a:srgbClr val="006600"/>
        </a:solidFill>
        <a:ln w="38100" cap="flat" cmpd="sng" algn="ctr">
          <a:noFill/>
          <a:prstDash val="solid"/>
        </a:ln>
        <a:effectLst>
          <a:outerShdw blurRad="40000" dist="20000" dir="5400000" rotWithShape="0">
            <a:srgbClr val="000000">
              <a:alpha val="38000"/>
            </a:srgbClr>
          </a:outerShdw>
        </a:effectLst>
      </dgm:spPr>
      <dgm:t>
        <a:bodyPr/>
        <a:lstStyle/>
        <a:p>
          <a:r>
            <a:rPr lang="es-MX" sz="2000" b="1" kern="1200" cap="small" normalizeH="0" baseline="0" dirty="0">
              <a:solidFill>
                <a:schemeClr val="bg1"/>
              </a:solidFill>
              <a:latin typeface="Soberana Texto" panose="02000000000000000000" pitchFamily="50" charset="0"/>
              <a:ea typeface="+mn-ea"/>
              <a:cs typeface="Times New Roman" pitchFamily="18" charset="0"/>
            </a:rPr>
            <a:t>   </a:t>
          </a:r>
          <a:r>
            <a:rPr lang="es-MX" sz="2000" b="1" kern="1200" dirty="0">
              <a:solidFill>
                <a:schemeClr val="bg1"/>
              </a:solidFill>
              <a:latin typeface="Soberana Texto" panose="02000000000000000000" pitchFamily="50" charset="0"/>
              <a:ea typeface="+mn-ea"/>
              <a:cs typeface="Times New Roman" pitchFamily="18" charset="0"/>
            </a:rPr>
            <a:t>A) IMPUNIDAD </a:t>
          </a:r>
          <a:r>
            <a:rPr lang="es-MX" sz="2000" b="1" kern="1200" cap="small" normalizeH="0" baseline="0" dirty="0">
              <a:solidFill>
                <a:sysClr val="window" lastClr="FFFFFF"/>
              </a:solidFill>
              <a:latin typeface="Soberana Texto" panose="02000000000000000000" pitchFamily="50" charset="0"/>
              <a:ea typeface="+mn-ea"/>
              <a:cs typeface="Times New Roman" pitchFamily="18" charset="0"/>
            </a:rPr>
            <a:t>DE LOS SERVIDORES PÚBLICOS</a:t>
          </a:r>
        </a:p>
      </dgm:t>
    </dgm:pt>
    <dgm:pt modelId="{E365037A-E871-4826-9AF2-F7355A14347F}" type="parTrans" cxnId="{5F5E2F13-6A95-4FCF-9D2C-FE22644B0921}">
      <dgm:prSet/>
      <dgm:spPr/>
      <dgm:t>
        <a:bodyPr/>
        <a:lstStyle/>
        <a:p>
          <a:endParaRPr lang="es-MX" sz="1600" b="1" cap="small" normalizeH="0" baseline="0">
            <a:latin typeface="+mn-lt"/>
          </a:endParaRPr>
        </a:p>
      </dgm:t>
    </dgm:pt>
    <dgm:pt modelId="{EA4B8A9D-2942-46E7-AC17-DA9C816209E4}" type="sibTrans" cxnId="{5F5E2F13-6A95-4FCF-9D2C-FE22644B0921}">
      <dgm:prSet/>
      <dgm:spPr/>
      <dgm:t>
        <a:bodyPr/>
        <a:lstStyle/>
        <a:p>
          <a:endParaRPr lang="es-MX" sz="1600" b="1" cap="small" normalizeH="0" baseline="0">
            <a:latin typeface="+mn-lt"/>
          </a:endParaRPr>
        </a:p>
      </dgm:t>
    </dgm:pt>
    <dgm:pt modelId="{917C5BCA-4270-42A5-85EE-079FE6648B4E}">
      <dgm:prSet phldrT="[Texto]" custT="1"/>
      <dgm:spPr>
        <a:xfrm>
          <a:off x="0" y="1309472"/>
          <a:ext cx="4871085" cy="281520"/>
        </a:xfrm>
        <a:noFill/>
        <a:ln>
          <a:noFill/>
        </a:ln>
        <a:effectLst/>
      </dgm:spPr>
      <dgm:t>
        <a:bodyPr/>
        <a:lstStyle/>
        <a:p>
          <a:endParaRPr lang="es-MX" sz="1600" b="1" cap="small" normalizeH="0" baseline="0"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569E91C1-F5F4-4583-8F53-8BCE014AF17A}" type="parTrans" cxnId="{22724F2C-348A-4033-89ED-42DC36AAE68A}">
      <dgm:prSet/>
      <dgm:spPr/>
      <dgm:t>
        <a:bodyPr/>
        <a:lstStyle/>
        <a:p>
          <a:endParaRPr lang="es-MX" sz="1600" b="1" cap="small" normalizeH="0" baseline="0">
            <a:latin typeface="+mn-lt"/>
          </a:endParaRPr>
        </a:p>
      </dgm:t>
    </dgm:pt>
    <dgm:pt modelId="{E4337EED-FB19-4BFE-B27E-C4B15E6DCDF1}" type="sibTrans" cxnId="{22724F2C-348A-4033-89ED-42DC36AAE68A}">
      <dgm:prSet/>
      <dgm:spPr/>
      <dgm:t>
        <a:bodyPr/>
        <a:lstStyle/>
        <a:p>
          <a:endParaRPr lang="es-MX" sz="1600" b="1" cap="small" normalizeH="0" baseline="0">
            <a:latin typeface="+mn-lt"/>
          </a:endParaRPr>
        </a:p>
      </dgm:t>
    </dgm:pt>
    <dgm:pt modelId="{FFFC0212-F407-4249-9806-220E223E0434}">
      <dgm:prSet phldrT="[Texto]" custT="1"/>
      <dgm:spPr>
        <a:xfrm>
          <a:off x="0" y="1590992"/>
          <a:ext cx="4871085" cy="507194"/>
        </a:xfrm>
        <a:solidFill>
          <a:srgbClr val="BC0000"/>
        </a:solidFill>
        <a:ln w="38100" cap="flat" cmpd="sng" algn="ctr">
          <a:noFill/>
          <a:prstDash val="solid"/>
        </a:ln>
        <a:effectLst>
          <a:outerShdw blurRad="40000" dist="20000" dir="5400000" rotWithShape="0">
            <a:srgbClr val="000000">
              <a:alpha val="38000"/>
            </a:srgbClr>
          </a:outerShdw>
        </a:effectLst>
      </dgm:spPr>
      <dgm:t>
        <a:bodyPr/>
        <a:lstStyle/>
        <a:p>
          <a:r>
            <a:rPr lang="es-MX" sz="2000" b="1" kern="1200" cap="small" normalizeH="0" baseline="0" dirty="0">
              <a:solidFill>
                <a:schemeClr val="bg1"/>
              </a:solidFill>
              <a:latin typeface="Soberana Texto" panose="02000000000000000000" pitchFamily="50" charset="0"/>
              <a:ea typeface="+mn-ea"/>
              <a:cs typeface="Times New Roman" pitchFamily="18" charset="0"/>
            </a:rPr>
            <a:t>   C) NO CUMPLIR CON LOS OBJETIVOS DE LOS PROGRAMAS</a:t>
          </a:r>
        </a:p>
      </dgm:t>
    </dgm:pt>
    <dgm:pt modelId="{0E2A080E-5742-46EE-A029-8F30684E56A7}" type="parTrans" cxnId="{304AC105-0910-4EAE-94C6-0757A94D121C}">
      <dgm:prSet/>
      <dgm:spPr/>
      <dgm:t>
        <a:bodyPr/>
        <a:lstStyle/>
        <a:p>
          <a:endParaRPr lang="es-MX" sz="1600" b="1" cap="small" normalizeH="0" baseline="0">
            <a:latin typeface="+mn-lt"/>
          </a:endParaRPr>
        </a:p>
      </dgm:t>
    </dgm:pt>
    <dgm:pt modelId="{D04A6BF8-FFB0-41AC-81C2-7DF498161985}" type="sibTrans" cxnId="{304AC105-0910-4EAE-94C6-0757A94D121C}">
      <dgm:prSet/>
      <dgm:spPr/>
      <dgm:t>
        <a:bodyPr/>
        <a:lstStyle/>
        <a:p>
          <a:endParaRPr lang="es-MX" sz="1600" b="1" cap="small" normalizeH="0" baseline="0">
            <a:latin typeface="+mn-lt"/>
          </a:endParaRPr>
        </a:p>
      </dgm:t>
    </dgm:pt>
    <dgm:pt modelId="{87B0C956-6DEB-4CCE-A719-0AA5B807C2C5}">
      <dgm:prSet phldrT="[Texto]" custT="1"/>
      <dgm:spPr>
        <a:xfrm>
          <a:off x="0" y="2098187"/>
          <a:ext cx="4871085" cy="281520"/>
        </a:xfrm>
        <a:noFill/>
        <a:ln>
          <a:noFill/>
        </a:ln>
        <a:effectLst/>
      </dgm:spPr>
      <dgm:t>
        <a:bodyPr/>
        <a:lstStyle/>
        <a:p>
          <a:endParaRPr lang="es-MX" sz="1600" b="1" cap="small" normalizeH="0" baseline="0"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845E205D-5F97-4EC9-8C29-0EC23AA05E83}" type="parTrans" cxnId="{AEF79E40-1ED7-4FDD-BE38-84A833216153}">
      <dgm:prSet/>
      <dgm:spPr/>
      <dgm:t>
        <a:bodyPr/>
        <a:lstStyle/>
        <a:p>
          <a:endParaRPr lang="es-MX" sz="1600" b="1" cap="small" normalizeH="0" baseline="0">
            <a:latin typeface="+mn-lt"/>
          </a:endParaRPr>
        </a:p>
      </dgm:t>
    </dgm:pt>
    <dgm:pt modelId="{73D73697-6B1C-42E9-84FB-B1BAC10BE3AB}" type="sibTrans" cxnId="{AEF79E40-1ED7-4FDD-BE38-84A833216153}">
      <dgm:prSet/>
      <dgm:spPr/>
      <dgm:t>
        <a:bodyPr/>
        <a:lstStyle/>
        <a:p>
          <a:endParaRPr lang="es-MX" sz="1600" b="1" cap="small" normalizeH="0" baseline="0">
            <a:latin typeface="+mn-lt"/>
          </a:endParaRPr>
        </a:p>
      </dgm:t>
    </dgm:pt>
    <dgm:pt modelId="{6BE161B6-00C0-4CE9-B638-EB62CEE4A614}">
      <dgm:prSet phldrT="[Texto]" custT="1"/>
      <dgm:spPr>
        <a:xfrm>
          <a:off x="0" y="2379707"/>
          <a:ext cx="4871085" cy="507194"/>
        </a:xfrm>
        <a:solidFill>
          <a:srgbClr val="7F7F7F"/>
        </a:solidFill>
        <a:ln w="38100" cap="flat" cmpd="sng" algn="ctr">
          <a:noFill/>
          <a:prstDash val="solid"/>
        </a:ln>
        <a:effectLst>
          <a:outerShdw blurRad="40000" dist="20000" dir="5400000" rotWithShape="0">
            <a:srgbClr val="000000">
              <a:alpha val="38000"/>
            </a:srgbClr>
          </a:outerShdw>
        </a:effectLst>
      </dgm:spPr>
      <dgm:t>
        <a:bodyPr/>
        <a:lstStyle/>
        <a:p>
          <a:r>
            <a:rPr lang="es-MX" sz="2000" b="1" kern="1200" cap="small" normalizeH="0" baseline="0" dirty="0">
              <a:solidFill>
                <a:sysClr val="window" lastClr="FFFFFF"/>
              </a:solidFill>
              <a:latin typeface="Times New Roman" pitchFamily="18" charset="0"/>
              <a:ea typeface="+mn-ea"/>
              <a:cs typeface="Times New Roman" pitchFamily="18" charset="0"/>
            </a:rPr>
            <a:t>   </a:t>
          </a:r>
          <a:r>
            <a:rPr lang="es-MX" sz="2000" b="1" kern="1200" cap="small" normalizeH="0" baseline="0" dirty="0">
              <a:solidFill>
                <a:schemeClr val="bg1"/>
              </a:solidFill>
              <a:latin typeface="Soberana Texto" panose="02000000000000000000" pitchFamily="50" charset="0"/>
              <a:ea typeface="+mn-ea"/>
              <a:cs typeface="Times New Roman" pitchFamily="18" charset="0"/>
            </a:rPr>
            <a:t>D) INADECUADA APLICACIÓN DE LA NORMATIVIDAD </a:t>
          </a:r>
          <a:r>
            <a:rPr lang="es-MX" sz="2000" b="1" kern="1200" cap="small" normalizeH="0" baseline="0" dirty="0" smtClean="0">
              <a:solidFill>
                <a:schemeClr val="bg1"/>
              </a:solidFill>
              <a:latin typeface="Soberana Texto" panose="02000000000000000000" pitchFamily="50" charset="0"/>
              <a:ea typeface="+mn-ea"/>
              <a:cs typeface="Times New Roman" pitchFamily="18" charset="0"/>
            </a:rPr>
            <a:t>POR DESCONOCIMIENTO </a:t>
          </a:r>
          <a:r>
            <a:rPr lang="es-MX" sz="2000" b="1" kern="1200" cap="small" normalizeH="0" baseline="0" dirty="0">
              <a:solidFill>
                <a:schemeClr val="bg1"/>
              </a:solidFill>
              <a:latin typeface="Soberana Texto" panose="02000000000000000000" pitchFamily="50" charset="0"/>
              <a:ea typeface="+mn-ea"/>
              <a:cs typeface="Times New Roman" pitchFamily="18" charset="0"/>
            </a:rPr>
            <a:t>O INTERPRETACIÓN INDEBIDA</a:t>
          </a:r>
        </a:p>
      </dgm:t>
    </dgm:pt>
    <dgm:pt modelId="{2AB47F63-800B-4112-B916-059666651F21}" type="parTrans" cxnId="{D6FACE1E-6A2B-4B3A-B84F-62696440C136}">
      <dgm:prSet/>
      <dgm:spPr/>
      <dgm:t>
        <a:bodyPr/>
        <a:lstStyle/>
        <a:p>
          <a:endParaRPr lang="es-MX" sz="1600" b="1" cap="small" normalizeH="0" baseline="0">
            <a:latin typeface="+mn-lt"/>
          </a:endParaRPr>
        </a:p>
      </dgm:t>
    </dgm:pt>
    <dgm:pt modelId="{3611A5E0-CC63-469B-A0DE-9E6D8971B9B5}" type="sibTrans" cxnId="{D6FACE1E-6A2B-4B3A-B84F-62696440C136}">
      <dgm:prSet/>
      <dgm:spPr/>
      <dgm:t>
        <a:bodyPr/>
        <a:lstStyle/>
        <a:p>
          <a:endParaRPr lang="es-MX" sz="1600" b="1" cap="small" normalizeH="0" baseline="0">
            <a:latin typeface="+mn-lt"/>
          </a:endParaRPr>
        </a:p>
      </dgm:t>
    </dgm:pt>
    <dgm:pt modelId="{E4101CAF-442C-470D-89B0-73977E506E8A}">
      <dgm:prSet phldrT="[Texto]" custT="1"/>
      <dgm:spPr>
        <a:xfrm>
          <a:off x="0" y="2886902"/>
          <a:ext cx="4871085" cy="281520"/>
        </a:xfrm>
        <a:noFill/>
        <a:ln>
          <a:noFill/>
        </a:ln>
        <a:effectLst/>
      </dgm:spPr>
      <dgm:t>
        <a:bodyPr/>
        <a:lstStyle/>
        <a:p>
          <a:endParaRPr lang="es-MX" sz="1600" b="1" cap="small" normalizeH="0" baseline="0" dirty="0">
            <a:solidFill>
              <a:sysClr val="windowText" lastClr="000000">
                <a:hueOff val="0"/>
                <a:satOff val="0"/>
                <a:lumOff val="0"/>
                <a:alphaOff val="0"/>
              </a:sysClr>
            </a:solidFill>
            <a:latin typeface="Calibri"/>
            <a:ea typeface="+mn-ea"/>
            <a:cs typeface="+mn-cs"/>
          </a:endParaRPr>
        </a:p>
      </dgm:t>
    </dgm:pt>
    <dgm:pt modelId="{21443F84-31DB-4A31-91C9-30FE2F80B1B7}" type="parTrans" cxnId="{EDFFA592-88D7-436C-B1B6-D3357C4D4EF8}">
      <dgm:prSet/>
      <dgm:spPr/>
      <dgm:t>
        <a:bodyPr/>
        <a:lstStyle/>
        <a:p>
          <a:endParaRPr lang="es-MX" sz="1600" b="1" cap="small" normalizeH="0" baseline="0">
            <a:latin typeface="+mn-lt"/>
          </a:endParaRPr>
        </a:p>
      </dgm:t>
    </dgm:pt>
    <dgm:pt modelId="{1C80DC31-A18D-474F-A166-AB447AABEB76}" type="sibTrans" cxnId="{EDFFA592-88D7-436C-B1B6-D3357C4D4EF8}">
      <dgm:prSet/>
      <dgm:spPr/>
      <dgm:t>
        <a:bodyPr/>
        <a:lstStyle/>
        <a:p>
          <a:endParaRPr lang="es-MX" sz="1600" b="1" cap="small" normalizeH="0" baseline="0">
            <a:latin typeface="+mn-lt"/>
          </a:endParaRPr>
        </a:p>
      </dgm:t>
    </dgm:pt>
    <dgm:pt modelId="{8682549E-FBD9-4E27-A002-903A46D9AE09}">
      <dgm:prSet phldrT="[Texto]" custT="1"/>
      <dgm:spPr>
        <a:xfrm>
          <a:off x="0" y="520757"/>
          <a:ext cx="4871085" cy="281520"/>
        </a:xfrm>
        <a:noFill/>
        <a:ln>
          <a:noFill/>
        </a:ln>
        <a:effectLst/>
      </dgm:spPr>
      <dgm:t>
        <a:bodyPr/>
        <a:lstStyle/>
        <a:p>
          <a:endParaRPr lang="es-MX" sz="1600" b="1" cap="small" normalizeH="0" baseline="0"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D2A5A05C-6BAA-43E0-A33B-A99914ECD606}" type="sibTrans" cxnId="{6028ADEF-C560-453B-AFD8-EFCD6B0AD602}">
      <dgm:prSet/>
      <dgm:spPr/>
      <dgm:t>
        <a:bodyPr/>
        <a:lstStyle/>
        <a:p>
          <a:endParaRPr lang="es-MX" sz="1600" b="1" cap="small" normalizeH="0" baseline="0">
            <a:latin typeface="+mn-lt"/>
          </a:endParaRPr>
        </a:p>
      </dgm:t>
    </dgm:pt>
    <dgm:pt modelId="{AA9F19A8-5951-46FE-8560-2C695D2E1B1E}" type="parTrans" cxnId="{6028ADEF-C560-453B-AFD8-EFCD6B0AD602}">
      <dgm:prSet/>
      <dgm:spPr/>
      <dgm:t>
        <a:bodyPr/>
        <a:lstStyle/>
        <a:p>
          <a:endParaRPr lang="es-MX" sz="1600" b="1" cap="small" normalizeH="0" baseline="0">
            <a:latin typeface="+mn-lt"/>
          </a:endParaRPr>
        </a:p>
      </dgm:t>
    </dgm:pt>
    <dgm:pt modelId="{9E252F5C-139B-40EB-9B65-C86A0803C794}">
      <dgm:prSet phldrT="[Texto]" custT="1"/>
      <dgm:spPr>
        <a:xfrm>
          <a:off x="0" y="779105"/>
          <a:ext cx="4871085" cy="507194"/>
        </a:xfrm>
        <a:solidFill>
          <a:schemeClr val="bg1"/>
        </a:solidFill>
        <a:ln w="38100" cap="flat" cmpd="sng" algn="ctr">
          <a:noFill/>
          <a:prstDash val="solid"/>
        </a:ln>
        <a:effectLst>
          <a:outerShdw blurRad="40000" dist="20000" dir="5400000" rotWithShape="0">
            <a:srgbClr val="000000">
              <a:alpha val="38000"/>
            </a:srgbClr>
          </a:outerShdw>
        </a:effectLst>
      </dgm:spPr>
      <dgm:t>
        <a:bodyPr/>
        <a:lstStyle/>
        <a:p>
          <a:r>
            <a:rPr lang="es-MX" sz="2000" b="1" kern="1200" cap="small" normalizeH="0" baseline="0" dirty="0">
              <a:solidFill>
                <a:schemeClr val="tx1"/>
              </a:solidFill>
              <a:latin typeface="Times New Roman" pitchFamily="18" charset="0"/>
              <a:ea typeface="+mn-ea"/>
              <a:cs typeface="Times New Roman" pitchFamily="18" charset="0"/>
            </a:rPr>
            <a:t>   </a:t>
          </a:r>
          <a:r>
            <a:rPr lang="es-MX" sz="2000" b="1" kern="1200" cap="small" normalizeH="0" baseline="0" dirty="0">
              <a:solidFill>
                <a:schemeClr val="tx1"/>
              </a:solidFill>
              <a:latin typeface="Soberana Texto" panose="02000000000000000000" pitchFamily="50" charset="0"/>
              <a:ea typeface="+mn-ea"/>
              <a:cs typeface="Times New Roman" pitchFamily="18" charset="0"/>
            </a:rPr>
            <a:t>B) CORRUPCIÓN EN EL OTORGAMIENTO DE LICENCIAS</a:t>
          </a:r>
        </a:p>
      </dgm:t>
    </dgm:pt>
    <dgm:pt modelId="{1121F2BF-EF37-4C47-8D09-19337454A8EB}" type="sibTrans" cxnId="{F58E234C-A3D8-4573-B3CA-D02C03F4D170}">
      <dgm:prSet/>
      <dgm:spPr/>
      <dgm:t>
        <a:bodyPr/>
        <a:lstStyle/>
        <a:p>
          <a:endParaRPr lang="es-MX" sz="1600" b="1" cap="small" normalizeH="0" baseline="0">
            <a:latin typeface="+mn-lt"/>
          </a:endParaRPr>
        </a:p>
      </dgm:t>
    </dgm:pt>
    <dgm:pt modelId="{9E0CB449-391E-4904-9846-E90C122A0701}" type="parTrans" cxnId="{F58E234C-A3D8-4573-B3CA-D02C03F4D170}">
      <dgm:prSet/>
      <dgm:spPr/>
      <dgm:t>
        <a:bodyPr/>
        <a:lstStyle/>
        <a:p>
          <a:endParaRPr lang="es-MX" sz="1600" b="1" cap="small" normalizeH="0" baseline="0">
            <a:latin typeface="+mn-lt"/>
          </a:endParaRPr>
        </a:p>
      </dgm:t>
    </dgm:pt>
    <dgm:pt modelId="{DAD53D9D-C822-49FA-B211-03DA7CA4AEBA}" type="pres">
      <dgm:prSet presAssocID="{BE281DD5-41F0-4DBC-A0AC-9B5E4D70DB16}" presName="linear" presStyleCnt="0">
        <dgm:presLayoutVars>
          <dgm:animLvl val="lvl"/>
          <dgm:resizeHandles val="exact"/>
        </dgm:presLayoutVars>
      </dgm:prSet>
      <dgm:spPr/>
      <dgm:t>
        <a:bodyPr/>
        <a:lstStyle/>
        <a:p>
          <a:endParaRPr lang="es-ES"/>
        </a:p>
      </dgm:t>
    </dgm:pt>
    <dgm:pt modelId="{33DADB92-7204-4694-88B9-570AF898C185}" type="pres">
      <dgm:prSet presAssocID="{E2B5A35B-F889-45A2-81A3-6EB447F2AD13}" presName="parentText" presStyleLbl="node1" presStyleIdx="0" presStyleCnt="4" custScaleY="52334" custLinFactNeighborX="658">
        <dgm:presLayoutVars>
          <dgm:chMax val="0"/>
          <dgm:bulletEnabled val="1"/>
        </dgm:presLayoutVars>
      </dgm:prSet>
      <dgm:spPr>
        <a:prstGeom prst="roundRect">
          <a:avLst/>
        </a:prstGeom>
      </dgm:spPr>
      <dgm:t>
        <a:bodyPr/>
        <a:lstStyle/>
        <a:p>
          <a:endParaRPr lang="es-MX"/>
        </a:p>
      </dgm:t>
    </dgm:pt>
    <dgm:pt modelId="{403D5DFF-6B68-4E37-9DC6-66220B5174A1}" type="pres">
      <dgm:prSet presAssocID="{E2B5A35B-F889-45A2-81A3-6EB447F2AD13}" presName="childText" presStyleLbl="revTx" presStyleIdx="0" presStyleCnt="4" custLinFactNeighborX="-24427" custLinFactNeighborY="-5153">
        <dgm:presLayoutVars>
          <dgm:bulletEnabled val="1"/>
        </dgm:presLayoutVars>
      </dgm:prSet>
      <dgm:spPr>
        <a:prstGeom prst="rect">
          <a:avLst/>
        </a:prstGeom>
      </dgm:spPr>
      <dgm:t>
        <a:bodyPr/>
        <a:lstStyle/>
        <a:p>
          <a:endParaRPr lang="es-MX"/>
        </a:p>
      </dgm:t>
    </dgm:pt>
    <dgm:pt modelId="{552E4145-2A24-4C23-9269-76798789F3E5}" type="pres">
      <dgm:prSet presAssocID="{9E252F5C-139B-40EB-9B65-C86A0803C794}" presName="parentText" presStyleLbl="node1" presStyleIdx="1" presStyleCnt="4" custScaleY="52334" custLinFactNeighborX="-195" custLinFactNeighborY="-10465">
        <dgm:presLayoutVars>
          <dgm:chMax val="0"/>
          <dgm:bulletEnabled val="1"/>
        </dgm:presLayoutVars>
      </dgm:prSet>
      <dgm:spPr>
        <a:prstGeom prst="roundRect">
          <a:avLst/>
        </a:prstGeom>
      </dgm:spPr>
      <dgm:t>
        <a:bodyPr/>
        <a:lstStyle/>
        <a:p>
          <a:endParaRPr lang="es-MX"/>
        </a:p>
      </dgm:t>
    </dgm:pt>
    <dgm:pt modelId="{3C554BAC-8C15-4BC4-A69D-CBF75BDEE619}" type="pres">
      <dgm:prSet presAssocID="{9E252F5C-139B-40EB-9B65-C86A0803C794}" presName="childText" presStyleLbl="revTx" presStyleIdx="1" presStyleCnt="4">
        <dgm:presLayoutVars>
          <dgm:bulletEnabled val="1"/>
        </dgm:presLayoutVars>
      </dgm:prSet>
      <dgm:spPr>
        <a:prstGeom prst="rect">
          <a:avLst/>
        </a:prstGeom>
      </dgm:spPr>
      <dgm:t>
        <a:bodyPr/>
        <a:lstStyle/>
        <a:p>
          <a:endParaRPr lang="es-MX"/>
        </a:p>
      </dgm:t>
    </dgm:pt>
    <dgm:pt modelId="{5954211C-8AD6-401A-AEAB-3A8EA2883175}" type="pres">
      <dgm:prSet presAssocID="{FFFC0212-F407-4249-9806-220E223E0434}" presName="parentText" presStyleLbl="node1" presStyleIdx="2" presStyleCnt="4" custScaleY="52334">
        <dgm:presLayoutVars>
          <dgm:chMax val="0"/>
          <dgm:bulletEnabled val="1"/>
        </dgm:presLayoutVars>
      </dgm:prSet>
      <dgm:spPr>
        <a:prstGeom prst="roundRect">
          <a:avLst/>
        </a:prstGeom>
      </dgm:spPr>
      <dgm:t>
        <a:bodyPr/>
        <a:lstStyle/>
        <a:p>
          <a:endParaRPr lang="es-MX"/>
        </a:p>
      </dgm:t>
    </dgm:pt>
    <dgm:pt modelId="{633DECE0-E9DB-4741-A5C7-F28FC2DF7BD7}" type="pres">
      <dgm:prSet presAssocID="{FFFC0212-F407-4249-9806-220E223E0434}" presName="childText" presStyleLbl="revTx" presStyleIdx="2" presStyleCnt="4">
        <dgm:presLayoutVars>
          <dgm:bulletEnabled val="1"/>
        </dgm:presLayoutVars>
      </dgm:prSet>
      <dgm:spPr>
        <a:prstGeom prst="rect">
          <a:avLst/>
        </a:prstGeom>
      </dgm:spPr>
      <dgm:t>
        <a:bodyPr/>
        <a:lstStyle/>
        <a:p>
          <a:endParaRPr lang="es-MX"/>
        </a:p>
      </dgm:t>
    </dgm:pt>
    <dgm:pt modelId="{A5B83A63-94A8-4A3A-9DA7-B74017DCE834}" type="pres">
      <dgm:prSet presAssocID="{6BE161B6-00C0-4CE9-B638-EB62CEE4A614}" presName="parentText" presStyleLbl="node1" presStyleIdx="3" presStyleCnt="4" custScaleY="67001" custLinFactNeighborY="-255">
        <dgm:presLayoutVars>
          <dgm:chMax val="0"/>
          <dgm:bulletEnabled val="1"/>
        </dgm:presLayoutVars>
      </dgm:prSet>
      <dgm:spPr>
        <a:prstGeom prst="roundRect">
          <a:avLst/>
        </a:prstGeom>
      </dgm:spPr>
      <dgm:t>
        <a:bodyPr/>
        <a:lstStyle/>
        <a:p>
          <a:endParaRPr lang="es-MX"/>
        </a:p>
      </dgm:t>
    </dgm:pt>
    <dgm:pt modelId="{D84052F9-35F0-42A5-9AC9-18BED7236819}" type="pres">
      <dgm:prSet presAssocID="{6BE161B6-00C0-4CE9-B638-EB62CEE4A614}" presName="childText" presStyleLbl="revTx" presStyleIdx="3" presStyleCnt="4">
        <dgm:presLayoutVars>
          <dgm:bulletEnabled val="1"/>
        </dgm:presLayoutVars>
      </dgm:prSet>
      <dgm:spPr>
        <a:prstGeom prst="rect">
          <a:avLst/>
        </a:prstGeom>
      </dgm:spPr>
      <dgm:t>
        <a:bodyPr/>
        <a:lstStyle/>
        <a:p>
          <a:endParaRPr lang="es-MX"/>
        </a:p>
      </dgm:t>
    </dgm:pt>
  </dgm:ptLst>
  <dgm:cxnLst>
    <dgm:cxn modelId="{DD6042F0-D046-4521-B272-434E6ECAFDBE}" type="presOf" srcId="{6BE161B6-00C0-4CE9-B638-EB62CEE4A614}" destId="{A5B83A63-94A8-4A3A-9DA7-B74017DCE834}" srcOrd="0" destOrd="0" presId="urn:microsoft.com/office/officeart/2005/8/layout/vList2"/>
    <dgm:cxn modelId="{5F5E2F13-6A95-4FCF-9D2C-FE22644B0921}" srcId="{BE281DD5-41F0-4DBC-A0AC-9B5E4D70DB16}" destId="{E2B5A35B-F889-45A2-81A3-6EB447F2AD13}" srcOrd="0" destOrd="0" parTransId="{E365037A-E871-4826-9AF2-F7355A14347F}" sibTransId="{EA4B8A9D-2942-46E7-AC17-DA9C816209E4}"/>
    <dgm:cxn modelId="{1FD1FDD0-A373-479F-BA98-C5EE7015D9DE}" type="presOf" srcId="{917C5BCA-4270-42A5-85EE-079FE6648B4E}" destId="{3C554BAC-8C15-4BC4-A69D-CBF75BDEE619}" srcOrd="0" destOrd="0" presId="urn:microsoft.com/office/officeart/2005/8/layout/vList2"/>
    <dgm:cxn modelId="{6028ADEF-C560-453B-AFD8-EFCD6B0AD602}" srcId="{E2B5A35B-F889-45A2-81A3-6EB447F2AD13}" destId="{8682549E-FBD9-4E27-A002-903A46D9AE09}" srcOrd="0" destOrd="0" parTransId="{AA9F19A8-5951-46FE-8560-2C695D2E1B1E}" sibTransId="{D2A5A05C-6BAA-43E0-A33B-A99914ECD606}"/>
    <dgm:cxn modelId="{1544731A-5644-43FA-848C-3EEF423D2A33}" type="presOf" srcId="{BE281DD5-41F0-4DBC-A0AC-9B5E4D70DB16}" destId="{DAD53D9D-C822-49FA-B211-03DA7CA4AEBA}" srcOrd="0" destOrd="0" presId="urn:microsoft.com/office/officeart/2005/8/layout/vList2"/>
    <dgm:cxn modelId="{9EC6E388-2ED5-4A5C-87CB-268FE9D98410}" type="presOf" srcId="{87B0C956-6DEB-4CCE-A719-0AA5B807C2C5}" destId="{633DECE0-E9DB-4741-A5C7-F28FC2DF7BD7}" srcOrd="0" destOrd="0" presId="urn:microsoft.com/office/officeart/2005/8/layout/vList2"/>
    <dgm:cxn modelId="{08C5B5EF-7BC0-48FE-A861-617E6BE216C8}" type="presOf" srcId="{9E252F5C-139B-40EB-9B65-C86A0803C794}" destId="{552E4145-2A24-4C23-9269-76798789F3E5}" srcOrd="0" destOrd="0" presId="urn:microsoft.com/office/officeart/2005/8/layout/vList2"/>
    <dgm:cxn modelId="{7DF25611-8ED8-4C58-8150-7025604596C3}" type="presOf" srcId="{FFFC0212-F407-4249-9806-220E223E0434}" destId="{5954211C-8AD6-401A-AEAB-3A8EA2883175}" srcOrd="0" destOrd="0" presId="urn:microsoft.com/office/officeart/2005/8/layout/vList2"/>
    <dgm:cxn modelId="{D6FACE1E-6A2B-4B3A-B84F-62696440C136}" srcId="{BE281DD5-41F0-4DBC-A0AC-9B5E4D70DB16}" destId="{6BE161B6-00C0-4CE9-B638-EB62CEE4A614}" srcOrd="3" destOrd="0" parTransId="{2AB47F63-800B-4112-B916-059666651F21}" sibTransId="{3611A5E0-CC63-469B-A0DE-9E6D8971B9B5}"/>
    <dgm:cxn modelId="{22724F2C-348A-4033-89ED-42DC36AAE68A}" srcId="{9E252F5C-139B-40EB-9B65-C86A0803C794}" destId="{917C5BCA-4270-42A5-85EE-079FE6648B4E}" srcOrd="0" destOrd="0" parTransId="{569E91C1-F5F4-4583-8F53-8BCE014AF17A}" sibTransId="{E4337EED-FB19-4BFE-B27E-C4B15E6DCDF1}"/>
    <dgm:cxn modelId="{295E65C5-2E69-4673-8BF0-BD52CAFC4A25}" type="presOf" srcId="{E4101CAF-442C-470D-89B0-73977E506E8A}" destId="{D84052F9-35F0-42A5-9AC9-18BED7236819}" srcOrd="0" destOrd="0" presId="urn:microsoft.com/office/officeart/2005/8/layout/vList2"/>
    <dgm:cxn modelId="{304AC105-0910-4EAE-94C6-0757A94D121C}" srcId="{BE281DD5-41F0-4DBC-A0AC-9B5E4D70DB16}" destId="{FFFC0212-F407-4249-9806-220E223E0434}" srcOrd="2" destOrd="0" parTransId="{0E2A080E-5742-46EE-A029-8F30684E56A7}" sibTransId="{D04A6BF8-FFB0-41AC-81C2-7DF498161985}"/>
    <dgm:cxn modelId="{EDFFA592-88D7-436C-B1B6-D3357C4D4EF8}" srcId="{6BE161B6-00C0-4CE9-B638-EB62CEE4A614}" destId="{E4101CAF-442C-470D-89B0-73977E506E8A}" srcOrd="0" destOrd="0" parTransId="{21443F84-31DB-4A31-91C9-30FE2F80B1B7}" sibTransId="{1C80DC31-A18D-474F-A166-AB447AABEB76}"/>
    <dgm:cxn modelId="{EF61B97E-9282-4F3D-BC1D-B7478A08B88D}" type="presOf" srcId="{8682549E-FBD9-4E27-A002-903A46D9AE09}" destId="{403D5DFF-6B68-4E37-9DC6-66220B5174A1}" srcOrd="0" destOrd="0" presId="urn:microsoft.com/office/officeart/2005/8/layout/vList2"/>
    <dgm:cxn modelId="{6162A3FA-1D94-488D-8ABF-022A4340935C}" type="presOf" srcId="{E2B5A35B-F889-45A2-81A3-6EB447F2AD13}" destId="{33DADB92-7204-4694-88B9-570AF898C185}" srcOrd="0" destOrd="0" presId="urn:microsoft.com/office/officeart/2005/8/layout/vList2"/>
    <dgm:cxn modelId="{AEF79E40-1ED7-4FDD-BE38-84A833216153}" srcId="{FFFC0212-F407-4249-9806-220E223E0434}" destId="{87B0C956-6DEB-4CCE-A719-0AA5B807C2C5}" srcOrd="0" destOrd="0" parTransId="{845E205D-5F97-4EC9-8C29-0EC23AA05E83}" sibTransId="{73D73697-6B1C-42E9-84FB-B1BAC10BE3AB}"/>
    <dgm:cxn modelId="{F58E234C-A3D8-4573-B3CA-D02C03F4D170}" srcId="{BE281DD5-41F0-4DBC-A0AC-9B5E4D70DB16}" destId="{9E252F5C-139B-40EB-9B65-C86A0803C794}" srcOrd="1" destOrd="0" parTransId="{9E0CB449-391E-4904-9846-E90C122A0701}" sibTransId="{1121F2BF-EF37-4C47-8D09-19337454A8EB}"/>
    <dgm:cxn modelId="{B289FD51-F55B-4687-9BC9-DC7AB0AEFC14}" type="presParOf" srcId="{DAD53D9D-C822-49FA-B211-03DA7CA4AEBA}" destId="{33DADB92-7204-4694-88B9-570AF898C185}" srcOrd="0" destOrd="0" presId="urn:microsoft.com/office/officeart/2005/8/layout/vList2"/>
    <dgm:cxn modelId="{2C4A75A4-283F-41F6-B213-E5C4687114AB}" type="presParOf" srcId="{DAD53D9D-C822-49FA-B211-03DA7CA4AEBA}" destId="{403D5DFF-6B68-4E37-9DC6-66220B5174A1}" srcOrd="1" destOrd="0" presId="urn:microsoft.com/office/officeart/2005/8/layout/vList2"/>
    <dgm:cxn modelId="{DC788FE2-EB9D-4704-BAF9-88E3D6DB40EA}" type="presParOf" srcId="{DAD53D9D-C822-49FA-B211-03DA7CA4AEBA}" destId="{552E4145-2A24-4C23-9269-76798789F3E5}" srcOrd="2" destOrd="0" presId="urn:microsoft.com/office/officeart/2005/8/layout/vList2"/>
    <dgm:cxn modelId="{D11DBA36-0043-492E-A933-A91B480F01E5}" type="presParOf" srcId="{DAD53D9D-C822-49FA-B211-03DA7CA4AEBA}" destId="{3C554BAC-8C15-4BC4-A69D-CBF75BDEE619}" srcOrd="3" destOrd="0" presId="urn:microsoft.com/office/officeart/2005/8/layout/vList2"/>
    <dgm:cxn modelId="{2A21E863-5CFB-4573-98D1-0CD71C513761}" type="presParOf" srcId="{DAD53D9D-C822-49FA-B211-03DA7CA4AEBA}" destId="{5954211C-8AD6-401A-AEAB-3A8EA2883175}" srcOrd="4" destOrd="0" presId="urn:microsoft.com/office/officeart/2005/8/layout/vList2"/>
    <dgm:cxn modelId="{6127DF3B-C1C1-454B-ACF3-8D758B3AE2EB}" type="presParOf" srcId="{DAD53D9D-C822-49FA-B211-03DA7CA4AEBA}" destId="{633DECE0-E9DB-4741-A5C7-F28FC2DF7BD7}" srcOrd="5" destOrd="0" presId="urn:microsoft.com/office/officeart/2005/8/layout/vList2"/>
    <dgm:cxn modelId="{B78BE9A5-B515-4147-98E1-A88C6A9A6A89}" type="presParOf" srcId="{DAD53D9D-C822-49FA-B211-03DA7CA4AEBA}" destId="{A5B83A63-94A8-4A3A-9DA7-B74017DCE834}" srcOrd="6" destOrd="0" presId="urn:microsoft.com/office/officeart/2005/8/layout/vList2"/>
    <dgm:cxn modelId="{002054B5-2C48-4D53-A827-76B91DD325CC}" type="presParOf" srcId="{DAD53D9D-C822-49FA-B211-03DA7CA4AEBA}" destId="{D84052F9-35F0-42A5-9AC9-18BED723681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19466F-7A03-4962-BBA0-01F45DFC81C9}" type="doc">
      <dgm:prSet loTypeId="urn:microsoft.com/office/officeart/2005/8/layout/radial3" loCatId="cycle" qsTypeId="urn:microsoft.com/office/officeart/2005/8/quickstyle/simple2" qsCatId="simple" csTypeId="urn:microsoft.com/office/officeart/2005/8/colors/colorful2" csCatId="colorful" phldr="1"/>
      <dgm:spPr/>
      <dgm:t>
        <a:bodyPr/>
        <a:lstStyle/>
        <a:p>
          <a:endParaRPr lang="es-MX"/>
        </a:p>
      </dgm:t>
    </dgm:pt>
    <dgm:pt modelId="{A8F27C14-2539-4B4D-A512-286FE918E50E}">
      <dgm:prSet phldrT="[Texto]" custT="1">
        <dgm:style>
          <a:lnRef idx="2">
            <a:schemeClr val="dk1"/>
          </a:lnRef>
          <a:fillRef idx="1">
            <a:schemeClr val="lt1"/>
          </a:fillRef>
          <a:effectRef idx="0">
            <a:schemeClr val="dk1"/>
          </a:effectRef>
          <a:fontRef idx="minor">
            <a:schemeClr val="dk1"/>
          </a:fontRef>
        </dgm:style>
      </dgm:prSet>
      <dgm:spPr>
        <a:ln cmpd="thickThin">
          <a:gradFill>
            <a:gsLst>
              <a:gs pos="0">
                <a:srgbClr val="006600"/>
              </a:gs>
              <a:gs pos="56638">
                <a:schemeClr val="bg1">
                  <a:lumMod val="50000"/>
                </a:schemeClr>
              </a:gs>
              <a:gs pos="27000">
                <a:schemeClr val="bg1">
                  <a:lumMod val="50000"/>
                </a:schemeClr>
              </a:gs>
              <a:gs pos="100000">
                <a:srgbClr val="A50021"/>
              </a:gs>
            </a:gsLst>
            <a:lin ang="5400000" scaled="0"/>
          </a:gradFill>
          <a:prstDash val="dash"/>
        </a:ln>
      </dgm:spPr>
      <dgm:t>
        <a:bodyPr/>
        <a:lstStyle/>
        <a:p>
          <a:endParaRPr lang="es-MX" sz="800" dirty="0" smtClean="0">
            <a:latin typeface="Soberana Texto" pitchFamily="50" charset="0"/>
            <a:cs typeface="Times New Roman" pitchFamily="18" charset="0"/>
          </a:endParaRPr>
        </a:p>
        <a:p>
          <a:r>
            <a:rPr lang="es-MX" sz="1800" dirty="0" smtClean="0">
              <a:latin typeface="Soberana Texto" pitchFamily="50" charset="0"/>
              <a:cs typeface="Times New Roman" pitchFamily="18" charset="0"/>
            </a:rPr>
            <a:t>Administración Pública Estatal y Municipal</a:t>
          </a:r>
          <a:endParaRPr lang="es-MX" sz="1800" dirty="0">
            <a:latin typeface="Soberana Texto" pitchFamily="50" charset="0"/>
          </a:endParaRPr>
        </a:p>
      </dgm:t>
    </dgm:pt>
    <dgm:pt modelId="{17C19CBC-DDF3-4EF2-B917-85FBAD0FE5BB}" type="parTrans" cxnId="{1867C62A-5D49-4203-813A-0EFE055329FD}">
      <dgm:prSet/>
      <dgm:spPr/>
      <dgm:t>
        <a:bodyPr/>
        <a:lstStyle/>
        <a:p>
          <a:endParaRPr lang="es-MX"/>
        </a:p>
      </dgm:t>
    </dgm:pt>
    <dgm:pt modelId="{293ED49A-894D-4F24-9CC2-4785594B92A5}" type="sibTrans" cxnId="{1867C62A-5D49-4203-813A-0EFE055329FD}">
      <dgm:prSet/>
      <dgm:spPr/>
      <dgm:t>
        <a:bodyPr/>
        <a:lstStyle/>
        <a:p>
          <a:endParaRPr lang="es-MX"/>
        </a:p>
      </dgm:t>
    </dgm:pt>
    <dgm:pt modelId="{1E95A8F9-738E-43A2-ACD8-266008E7092E}">
      <dgm:prSet phldrT="[Texto]" custT="1"/>
      <dgm:spPr>
        <a:solidFill>
          <a:srgbClr val="006600">
            <a:alpha val="80000"/>
          </a:srgbClr>
        </a:solidFill>
      </dgm:spPr>
      <dgm:t>
        <a:bodyPr/>
        <a:lstStyle/>
        <a:p>
          <a:r>
            <a:rPr lang="es-MX" sz="1400" dirty="0" smtClean="0">
              <a:solidFill>
                <a:schemeClr val="bg1"/>
              </a:solidFill>
              <a:latin typeface="Soberana Texto" pitchFamily="50" charset="0"/>
            </a:rPr>
            <a:t>Órgano Estatal de Control o Ente Público</a:t>
          </a:r>
        </a:p>
        <a:p>
          <a:r>
            <a:rPr lang="es-MX" sz="1200" dirty="0" smtClean="0">
              <a:solidFill>
                <a:schemeClr val="bg1"/>
              </a:solidFill>
              <a:latin typeface="Soberana Texto" pitchFamily="50" charset="0"/>
            </a:rPr>
            <a:t>Organiza y Coordina</a:t>
          </a:r>
        </a:p>
      </dgm:t>
    </dgm:pt>
    <dgm:pt modelId="{8416231D-9323-4C91-A243-C71E25141BB1}" type="parTrans" cxnId="{9A88F674-3F62-4B9C-9880-9B840184EAA3}">
      <dgm:prSet/>
      <dgm:spPr/>
      <dgm:t>
        <a:bodyPr/>
        <a:lstStyle/>
        <a:p>
          <a:endParaRPr lang="es-MX"/>
        </a:p>
      </dgm:t>
    </dgm:pt>
    <dgm:pt modelId="{9D54C135-0D9C-42EE-861F-1D12144D15D8}" type="sibTrans" cxnId="{9A88F674-3F62-4B9C-9880-9B840184EAA3}">
      <dgm:prSet/>
      <dgm:spPr/>
      <dgm:t>
        <a:bodyPr/>
        <a:lstStyle/>
        <a:p>
          <a:endParaRPr lang="es-MX"/>
        </a:p>
      </dgm:t>
    </dgm:pt>
    <dgm:pt modelId="{AFED9AE2-CD3D-4F18-B8B4-C70232C51379}">
      <dgm:prSet phldrT="[Texto]" custT="1"/>
      <dgm:spPr>
        <a:solidFill>
          <a:schemeClr val="bg1">
            <a:lumMod val="50000"/>
            <a:alpha val="80000"/>
          </a:schemeClr>
        </a:solidFill>
      </dgm:spPr>
      <dgm:t>
        <a:bodyPr/>
        <a:lstStyle/>
        <a:p>
          <a:r>
            <a:rPr lang="es-MX" sz="1400" dirty="0" smtClean="0">
              <a:solidFill>
                <a:schemeClr val="bg1"/>
              </a:solidFill>
              <a:latin typeface="Soberana Texto" pitchFamily="50" charset="0"/>
            </a:rPr>
            <a:t>Previene y evita actos de corrupción</a:t>
          </a:r>
          <a:endParaRPr lang="es-MX" sz="1400" dirty="0">
            <a:solidFill>
              <a:schemeClr val="bg1"/>
            </a:solidFill>
            <a:latin typeface="Soberana Texto" pitchFamily="50" charset="0"/>
          </a:endParaRPr>
        </a:p>
      </dgm:t>
    </dgm:pt>
    <dgm:pt modelId="{ED21F5C5-C60B-408E-8B24-49CA9C291A4E}" type="parTrans" cxnId="{B687073B-8D46-4F13-B4F6-6C263864C97E}">
      <dgm:prSet/>
      <dgm:spPr/>
      <dgm:t>
        <a:bodyPr/>
        <a:lstStyle/>
        <a:p>
          <a:endParaRPr lang="es-MX"/>
        </a:p>
      </dgm:t>
    </dgm:pt>
    <dgm:pt modelId="{523250CC-9665-499E-9058-F9760C47DCFB}" type="sibTrans" cxnId="{B687073B-8D46-4F13-B4F6-6C263864C97E}">
      <dgm:prSet/>
      <dgm:spPr/>
      <dgm:t>
        <a:bodyPr/>
        <a:lstStyle/>
        <a:p>
          <a:endParaRPr lang="es-MX"/>
        </a:p>
      </dgm:t>
    </dgm:pt>
    <dgm:pt modelId="{5C564DF8-E8BE-4703-B8E4-A685051F59D3}">
      <dgm:prSet phldrT="[Texto]" custT="1"/>
      <dgm:spPr>
        <a:solidFill>
          <a:srgbClr val="A50021">
            <a:alpha val="80000"/>
          </a:srgbClr>
        </a:solidFill>
      </dgm:spPr>
      <dgm:t>
        <a:bodyPr/>
        <a:lstStyle/>
        <a:p>
          <a:r>
            <a:rPr lang="es-MX" sz="1400" dirty="0" smtClean="0">
              <a:solidFill>
                <a:schemeClr val="bg1"/>
              </a:solidFill>
              <a:latin typeface="Soberana Texto" pitchFamily="50" charset="0"/>
            </a:rPr>
            <a:t>Supervisa y evalúa</a:t>
          </a:r>
          <a:endParaRPr lang="es-MX" sz="1400" dirty="0">
            <a:solidFill>
              <a:schemeClr val="bg1"/>
            </a:solidFill>
            <a:latin typeface="Soberana Texto" pitchFamily="50" charset="0"/>
          </a:endParaRPr>
        </a:p>
      </dgm:t>
    </dgm:pt>
    <dgm:pt modelId="{C12D0B66-F221-49C6-8AE4-7986FF055925}" type="sibTrans" cxnId="{690CC7C2-70F2-448D-9D8A-220362A035B8}">
      <dgm:prSet/>
      <dgm:spPr/>
      <dgm:t>
        <a:bodyPr/>
        <a:lstStyle/>
        <a:p>
          <a:endParaRPr lang="es-MX"/>
        </a:p>
      </dgm:t>
    </dgm:pt>
    <dgm:pt modelId="{A3ED7BDC-4035-4A58-A20A-D7235836E264}" type="parTrans" cxnId="{690CC7C2-70F2-448D-9D8A-220362A035B8}">
      <dgm:prSet/>
      <dgm:spPr/>
      <dgm:t>
        <a:bodyPr/>
        <a:lstStyle/>
        <a:p>
          <a:endParaRPr lang="es-MX"/>
        </a:p>
      </dgm:t>
    </dgm:pt>
    <dgm:pt modelId="{3781BBC1-7CF0-47DD-A97E-C12A6837D4E3}">
      <dgm:prSet custT="1"/>
      <dgm:spPr>
        <a:solidFill>
          <a:srgbClr val="A50021">
            <a:alpha val="80000"/>
          </a:srgbClr>
        </a:solidFill>
      </dgm:spPr>
      <dgm:t>
        <a:bodyPr/>
        <a:lstStyle/>
        <a:p>
          <a:r>
            <a:rPr lang="es-MX" sz="1400" dirty="0" smtClean="0">
              <a:solidFill>
                <a:schemeClr val="bg1"/>
              </a:solidFill>
              <a:latin typeface="Soberana Texto" pitchFamily="50" charset="0"/>
            </a:rPr>
            <a:t>Administra eficiente y eficazmente los recursos </a:t>
          </a:r>
          <a:endParaRPr lang="es-MX" sz="1400" dirty="0">
            <a:solidFill>
              <a:schemeClr val="bg1"/>
            </a:solidFill>
            <a:latin typeface="Soberana Texto" pitchFamily="50" charset="0"/>
          </a:endParaRPr>
        </a:p>
      </dgm:t>
    </dgm:pt>
    <dgm:pt modelId="{CBA7340C-F27F-4471-A9F5-B03A91D553C4}" type="parTrans" cxnId="{5EDAA92C-DD85-45AE-87F8-8959EDC39429}">
      <dgm:prSet/>
      <dgm:spPr/>
      <dgm:t>
        <a:bodyPr/>
        <a:lstStyle/>
        <a:p>
          <a:endParaRPr lang="es-MX"/>
        </a:p>
      </dgm:t>
    </dgm:pt>
    <dgm:pt modelId="{554F3C56-A7B4-4B95-87B9-8529EA5CC630}" type="sibTrans" cxnId="{5EDAA92C-DD85-45AE-87F8-8959EDC39429}">
      <dgm:prSet/>
      <dgm:spPr/>
      <dgm:t>
        <a:bodyPr/>
        <a:lstStyle/>
        <a:p>
          <a:endParaRPr lang="es-MX"/>
        </a:p>
      </dgm:t>
    </dgm:pt>
    <dgm:pt modelId="{BB5677E0-F6BA-42D2-9183-0E7639CBD4AB}">
      <dgm:prSet custT="1"/>
      <dgm:spPr>
        <a:solidFill>
          <a:schemeClr val="bg1">
            <a:lumMod val="50000"/>
            <a:alpha val="80000"/>
          </a:schemeClr>
        </a:solidFill>
      </dgm:spPr>
      <dgm:t>
        <a:bodyPr/>
        <a:lstStyle/>
        <a:p>
          <a:r>
            <a:rPr lang="es-MX" sz="1400" dirty="0" smtClean="0">
              <a:solidFill>
                <a:schemeClr val="bg1"/>
              </a:solidFill>
              <a:latin typeface="Soberana Texto" pitchFamily="50" charset="0"/>
            </a:rPr>
            <a:t>Genera acciones de mejora</a:t>
          </a:r>
          <a:endParaRPr lang="es-MX" sz="1400" dirty="0">
            <a:solidFill>
              <a:schemeClr val="bg1"/>
            </a:solidFill>
            <a:latin typeface="Soberana Texto" pitchFamily="50" charset="0"/>
          </a:endParaRPr>
        </a:p>
      </dgm:t>
    </dgm:pt>
    <dgm:pt modelId="{D0893C06-46B4-45B0-9951-202861008E75}" type="parTrans" cxnId="{C610F8DC-C43D-477B-AADE-1CC899288E8B}">
      <dgm:prSet/>
      <dgm:spPr/>
      <dgm:t>
        <a:bodyPr/>
        <a:lstStyle/>
        <a:p>
          <a:endParaRPr lang="es-MX"/>
        </a:p>
      </dgm:t>
    </dgm:pt>
    <dgm:pt modelId="{D41A9F54-CF2B-40E3-8068-A9C2B1A1A894}" type="sibTrans" cxnId="{C610F8DC-C43D-477B-AADE-1CC899288E8B}">
      <dgm:prSet/>
      <dgm:spPr/>
      <dgm:t>
        <a:bodyPr/>
        <a:lstStyle/>
        <a:p>
          <a:endParaRPr lang="es-MX"/>
        </a:p>
      </dgm:t>
    </dgm:pt>
    <dgm:pt modelId="{A6C91FB4-9EAE-4DCD-8493-B31C70047BF0}" type="pres">
      <dgm:prSet presAssocID="{E719466F-7A03-4962-BBA0-01F45DFC81C9}" presName="composite" presStyleCnt="0">
        <dgm:presLayoutVars>
          <dgm:chMax val="1"/>
          <dgm:dir/>
          <dgm:resizeHandles val="exact"/>
        </dgm:presLayoutVars>
      </dgm:prSet>
      <dgm:spPr/>
      <dgm:t>
        <a:bodyPr/>
        <a:lstStyle/>
        <a:p>
          <a:endParaRPr lang="es-MX"/>
        </a:p>
      </dgm:t>
    </dgm:pt>
    <dgm:pt modelId="{2FF95A69-5F6D-415B-A4D9-867E112F4D4F}" type="pres">
      <dgm:prSet presAssocID="{E719466F-7A03-4962-BBA0-01F45DFC81C9}" presName="radial" presStyleCnt="0">
        <dgm:presLayoutVars>
          <dgm:animLvl val="ctr"/>
        </dgm:presLayoutVars>
      </dgm:prSet>
      <dgm:spPr/>
    </dgm:pt>
    <dgm:pt modelId="{1B962754-08A9-40FA-A0C0-4D3AE697F8EB}" type="pres">
      <dgm:prSet presAssocID="{A8F27C14-2539-4B4D-A512-286FE918E50E}" presName="centerShape" presStyleLbl="vennNode1" presStyleIdx="0" presStyleCnt="6" custAng="0" custScaleX="88117" custScaleY="86512" custLinFactNeighborX="-340" custLinFactNeighborY="273"/>
      <dgm:spPr/>
      <dgm:t>
        <a:bodyPr/>
        <a:lstStyle/>
        <a:p>
          <a:endParaRPr lang="es-MX"/>
        </a:p>
      </dgm:t>
    </dgm:pt>
    <dgm:pt modelId="{6C65B1FF-80DC-4EEF-944B-B5D4D6DC7DAA}" type="pres">
      <dgm:prSet presAssocID="{1E95A8F9-738E-43A2-ACD8-266008E7092E}" presName="node" presStyleLbl="vennNode1" presStyleIdx="1" presStyleCnt="6" custScaleX="103667" custScaleY="105378" custRadScaleRad="83144">
        <dgm:presLayoutVars>
          <dgm:bulletEnabled val="1"/>
        </dgm:presLayoutVars>
      </dgm:prSet>
      <dgm:spPr>
        <a:prstGeom prst="roundRect">
          <a:avLst/>
        </a:prstGeom>
      </dgm:spPr>
      <dgm:t>
        <a:bodyPr/>
        <a:lstStyle/>
        <a:p>
          <a:endParaRPr lang="es-MX"/>
        </a:p>
      </dgm:t>
    </dgm:pt>
    <dgm:pt modelId="{5A313E19-ABD5-472E-94FE-8BD2DEB2680B}" type="pres">
      <dgm:prSet presAssocID="{AFED9AE2-CD3D-4F18-B8B4-C70232C51379}" presName="node" presStyleLbl="vennNode1" presStyleIdx="2" presStyleCnt="6">
        <dgm:presLayoutVars>
          <dgm:bulletEnabled val="1"/>
        </dgm:presLayoutVars>
      </dgm:prSet>
      <dgm:spPr/>
      <dgm:t>
        <a:bodyPr/>
        <a:lstStyle/>
        <a:p>
          <a:endParaRPr lang="es-MX"/>
        </a:p>
      </dgm:t>
    </dgm:pt>
    <dgm:pt modelId="{E071B8B3-EC23-401D-9130-00386DBB3B11}" type="pres">
      <dgm:prSet presAssocID="{3781BBC1-7CF0-47DD-A97E-C12A6837D4E3}" presName="node" presStyleLbl="vennNode1" presStyleIdx="3" presStyleCnt="6">
        <dgm:presLayoutVars>
          <dgm:bulletEnabled val="1"/>
        </dgm:presLayoutVars>
      </dgm:prSet>
      <dgm:spPr/>
      <dgm:t>
        <a:bodyPr/>
        <a:lstStyle/>
        <a:p>
          <a:endParaRPr lang="es-MX"/>
        </a:p>
      </dgm:t>
    </dgm:pt>
    <dgm:pt modelId="{2ACB2350-B8DF-42BF-A425-19AF77F7C72C}" type="pres">
      <dgm:prSet presAssocID="{5C564DF8-E8BE-4703-B8E4-A685051F59D3}" presName="node" presStyleLbl="vennNode1" presStyleIdx="4" presStyleCnt="6">
        <dgm:presLayoutVars>
          <dgm:bulletEnabled val="1"/>
        </dgm:presLayoutVars>
      </dgm:prSet>
      <dgm:spPr/>
      <dgm:t>
        <a:bodyPr/>
        <a:lstStyle/>
        <a:p>
          <a:endParaRPr lang="es-MX"/>
        </a:p>
      </dgm:t>
    </dgm:pt>
    <dgm:pt modelId="{CCE6B932-156D-43B1-9D97-06A63CCE89BE}" type="pres">
      <dgm:prSet presAssocID="{BB5677E0-F6BA-42D2-9183-0E7639CBD4AB}" presName="node" presStyleLbl="vennNode1" presStyleIdx="5" presStyleCnt="6">
        <dgm:presLayoutVars>
          <dgm:bulletEnabled val="1"/>
        </dgm:presLayoutVars>
      </dgm:prSet>
      <dgm:spPr/>
      <dgm:t>
        <a:bodyPr/>
        <a:lstStyle/>
        <a:p>
          <a:endParaRPr lang="es-MX"/>
        </a:p>
      </dgm:t>
    </dgm:pt>
  </dgm:ptLst>
  <dgm:cxnLst>
    <dgm:cxn modelId="{33D11A3B-9EAC-4A0F-A419-B56514057324}" type="presOf" srcId="{1E95A8F9-738E-43A2-ACD8-266008E7092E}" destId="{6C65B1FF-80DC-4EEF-944B-B5D4D6DC7DAA}" srcOrd="0" destOrd="0" presId="urn:microsoft.com/office/officeart/2005/8/layout/radial3"/>
    <dgm:cxn modelId="{C610F8DC-C43D-477B-AADE-1CC899288E8B}" srcId="{A8F27C14-2539-4B4D-A512-286FE918E50E}" destId="{BB5677E0-F6BA-42D2-9183-0E7639CBD4AB}" srcOrd="4" destOrd="0" parTransId="{D0893C06-46B4-45B0-9951-202861008E75}" sibTransId="{D41A9F54-CF2B-40E3-8068-A9C2B1A1A894}"/>
    <dgm:cxn modelId="{9A88F674-3F62-4B9C-9880-9B840184EAA3}" srcId="{A8F27C14-2539-4B4D-A512-286FE918E50E}" destId="{1E95A8F9-738E-43A2-ACD8-266008E7092E}" srcOrd="0" destOrd="0" parTransId="{8416231D-9323-4C91-A243-C71E25141BB1}" sibTransId="{9D54C135-0D9C-42EE-861F-1D12144D15D8}"/>
    <dgm:cxn modelId="{F515B36D-AA16-474A-A0E9-FB990E10E18E}" type="presOf" srcId="{A8F27C14-2539-4B4D-A512-286FE918E50E}" destId="{1B962754-08A9-40FA-A0C0-4D3AE697F8EB}" srcOrd="0" destOrd="0" presId="urn:microsoft.com/office/officeart/2005/8/layout/radial3"/>
    <dgm:cxn modelId="{B687073B-8D46-4F13-B4F6-6C263864C97E}" srcId="{A8F27C14-2539-4B4D-A512-286FE918E50E}" destId="{AFED9AE2-CD3D-4F18-B8B4-C70232C51379}" srcOrd="1" destOrd="0" parTransId="{ED21F5C5-C60B-408E-8B24-49CA9C291A4E}" sibTransId="{523250CC-9665-499E-9058-F9760C47DCFB}"/>
    <dgm:cxn modelId="{4E082791-F88A-4D09-ABEC-1633D746C222}" type="presOf" srcId="{E719466F-7A03-4962-BBA0-01F45DFC81C9}" destId="{A6C91FB4-9EAE-4DCD-8493-B31C70047BF0}" srcOrd="0" destOrd="0" presId="urn:microsoft.com/office/officeart/2005/8/layout/radial3"/>
    <dgm:cxn modelId="{690CC7C2-70F2-448D-9D8A-220362A035B8}" srcId="{A8F27C14-2539-4B4D-A512-286FE918E50E}" destId="{5C564DF8-E8BE-4703-B8E4-A685051F59D3}" srcOrd="3" destOrd="0" parTransId="{A3ED7BDC-4035-4A58-A20A-D7235836E264}" sibTransId="{C12D0B66-F221-49C6-8AE4-7986FF055925}"/>
    <dgm:cxn modelId="{6776A9D2-032C-43B1-88F7-6D52D827344C}" type="presOf" srcId="{5C564DF8-E8BE-4703-B8E4-A685051F59D3}" destId="{2ACB2350-B8DF-42BF-A425-19AF77F7C72C}" srcOrd="0" destOrd="0" presId="urn:microsoft.com/office/officeart/2005/8/layout/radial3"/>
    <dgm:cxn modelId="{04AFBE32-52B0-45EE-80BA-EFB587A0DB63}" type="presOf" srcId="{AFED9AE2-CD3D-4F18-B8B4-C70232C51379}" destId="{5A313E19-ABD5-472E-94FE-8BD2DEB2680B}" srcOrd="0" destOrd="0" presId="urn:microsoft.com/office/officeart/2005/8/layout/radial3"/>
    <dgm:cxn modelId="{C6C3019C-BDE2-4703-B1AD-9D436111E4FD}" type="presOf" srcId="{BB5677E0-F6BA-42D2-9183-0E7639CBD4AB}" destId="{CCE6B932-156D-43B1-9D97-06A63CCE89BE}" srcOrd="0" destOrd="0" presId="urn:microsoft.com/office/officeart/2005/8/layout/radial3"/>
    <dgm:cxn modelId="{1867C62A-5D49-4203-813A-0EFE055329FD}" srcId="{E719466F-7A03-4962-BBA0-01F45DFC81C9}" destId="{A8F27C14-2539-4B4D-A512-286FE918E50E}" srcOrd="0" destOrd="0" parTransId="{17C19CBC-DDF3-4EF2-B917-85FBAD0FE5BB}" sibTransId="{293ED49A-894D-4F24-9CC2-4785594B92A5}"/>
    <dgm:cxn modelId="{5EDAA92C-DD85-45AE-87F8-8959EDC39429}" srcId="{A8F27C14-2539-4B4D-A512-286FE918E50E}" destId="{3781BBC1-7CF0-47DD-A97E-C12A6837D4E3}" srcOrd="2" destOrd="0" parTransId="{CBA7340C-F27F-4471-A9F5-B03A91D553C4}" sibTransId="{554F3C56-A7B4-4B95-87B9-8529EA5CC630}"/>
    <dgm:cxn modelId="{A049E3C1-416A-42E1-98C1-3F0008EF18BE}" type="presOf" srcId="{3781BBC1-7CF0-47DD-A97E-C12A6837D4E3}" destId="{E071B8B3-EC23-401D-9130-00386DBB3B11}" srcOrd="0" destOrd="0" presId="urn:microsoft.com/office/officeart/2005/8/layout/radial3"/>
    <dgm:cxn modelId="{FCA3FD10-EBEB-411E-852A-D49BBFE8E3B0}" type="presParOf" srcId="{A6C91FB4-9EAE-4DCD-8493-B31C70047BF0}" destId="{2FF95A69-5F6D-415B-A4D9-867E112F4D4F}" srcOrd="0" destOrd="0" presId="urn:microsoft.com/office/officeart/2005/8/layout/radial3"/>
    <dgm:cxn modelId="{BC12172B-EA54-487E-A54F-32C903F14A7C}" type="presParOf" srcId="{2FF95A69-5F6D-415B-A4D9-867E112F4D4F}" destId="{1B962754-08A9-40FA-A0C0-4D3AE697F8EB}" srcOrd="0" destOrd="0" presId="urn:microsoft.com/office/officeart/2005/8/layout/radial3"/>
    <dgm:cxn modelId="{46158AD3-ABAA-46DC-B0CC-C841B3916128}" type="presParOf" srcId="{2FF95A69-5F6D-415B-A4D9-867E112F4D4F}" destId="{6C65B1FF-80DC-4EEF-944B-B5D4D6DC7DAA}" srcOrd="1" destOrd="0" presId="urn:microsoft.com/office/officeart/2005/8/layout/radial3"/>
    <dgm:cxn modelId="{E9E9E898-4F17-4833-A3AD-6AAAA69AAF82}" type="presParOf" srcId="{2FF95A69-5F6D-415B-A4D9-867E112F4D4F}" destId="{5A313E19-ABD5-472E-94FE-8BD2DEB2680B}" srcOrd="2" destOrd="0" presId="urn:microsoft.com/office/officeart/2005/8/layout/radial3"/>
    <dgm:cxn modelId="{7A8839DF-4CEF-4F82-9FDB-09551053BD96}" type="presParOf" srcId="{2FF95A69-5F6D-415B-A4D9-867E112F4D4F}" destId="{E071B8B3-EC23-401D-9130-00386DBB3B11}" srcOrd="3" destOrd="0" presId="urn:microsoft.com/office/officeart/2005/8/layout/radial3"/>
    <dgm:cxn modelId="{16B76716-DCC0-4E40-9B8C-D5BB659C39F8}" type="presParOf" srcId="{2FF95A69-5F6D-415B-A4D9-867E112F4D4F}" destId="{2ACB2350-B8DF-42BF-A425-19AF77F7C72C}" srcOrd="4" destOrd="0" presId="urn:microsoft.com/office/officeart/2005/8/layout/radial3"/>
    <dgm:cxn modelId="{3A22EEB4-E253-462B-A158-CA6CF840C7BA}" type="presParOf" srcId="{2FF95A69-5F6D-415B-A4D9-867E112F4D4F}" destId="{CCE6B932-156D-43B1-9D97-06A63CCE89BE}"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981B49-1ADD-4009-858D-1F17404E1EB0}" type="doc">
      <dgm:prSet loTypeId="urn:microsoft.com/office/officeart/2011/layout/RadialPictureList#1" loCatId="picture" qsTypeId="urn:microsoft.com/office/officeart/2005/8/quickstyle/simple5" qsCatId="simple" csTypeId="urn:microsoft.com/office/officeart/2005/8/colors/colorful1#1" csCatId="colorful" phldr="1"/>
      <dgm:spPr/>
      <dgm:t>
        <a:bodyPr/>
        <a:lstStyle/>
        <a:p>
          <a:endParaRPr lang="es-MX"/>
        </a:p>
      </dgm:t>
    </dgm:pt>
    <dgm:pt modelId="{B4BB96B4-2837-4583-9FB4-396CFAEBF006}">
      <dgm:prSet phldrT="[Texto]"/>
      <dgm:spPr>
        <a:xfrm>
          <a:off x="1750809" y="588531"/>
          <a:ext cx="921729" cy="921647"/>
        </a:xfrm>
        <a:solidFill>
          <a:srgbClr val="00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MX" dirty="0">
              <a:solidFill>
                <a:sysClr val="window" lastClr="FFFFFF"/>
              </a:solidFill>
              <a:latin typeface="Soberana Texto" panose="02000000000000000000" pitchFamily="50" charset="0"/>
              <a:ea typeface="+mn-ea"/>
              <a:cs typeface="+mn-cs"/>
            </a:rPr>
            <a:t>Estrategias</a:t>
          </a:r>
        </a:p>
      </dgm:t>
    </dgm:pt>
    <dgm:pt modelId="{A5DF8E28-5952-4A6F-8BC5-779A92B8A9B7}" type="parTrans" cxnId="{B10A0FE2-4B77-44DF-AEFD-CBAE431F5E41}">
      <dgm:prSet/>
      <dgm:spPr/>
      <dgm:t>
        <a:bodyPr/>
        <a:lstStyle/>
        <a:p>
          <a:endParaRPr lang="es-MX"/>
        </a:p>
      </dgm:t>
    </dgm:pt>
    <dgm:pt modelId="{29489D1A-E61B-43EE-8487-1BC265FA5436}" type="sibTrans" cxnId="{B10A0FE2-4B77-44DF-AEFD-CBAE431F5E41}">
      <dgm:prSet/>
      <dgm:spPr/>
      <dgm:t>
        <a:bodyPr/>
        <a:lstStyle/>
        <a:p>
          <a:endParaRPr lang="es-MX"/>
        </a:p>
      </dgm:t>
    </dgm:pt>
    <dgm:pt modelId="{209AB7FA-D6E9-49CE-85A5-1BE18E2E0920}">
      <dgm:prSet phldrT="[Texto]"/>
      <dgm:spPr>
        <a:xfrm>
          <a:off x="2971329" y="104258"/>
          <a:ext cx="1263981" cy="269224"/>
        </a:xfrm>
        <a:noFill/>
        <a:ln>
          <a:noFill/>
        </a:ln>
        <a:effectLst/>
      </dgm:spPr>
      <dgm:t>
        <a:bodyPr/>
        <a:lstStyle/>
        <a:p>
          <a:r>
            <a:rPr lang="es-MX" dirty="0">
              <a:solidFill>
                <a:sysClr val="windowText" lastClr="000000">
                  <a:hueOff val="0"/>
                  <a:satOff val="0"/>
                  <a:lumOff val="0"/>
                  <a:alphaOff val="0"/>
                </a:sysClr>
              </a:solidFill>
              <a:latin typeface="Soberana Texto" panose="02000000000000000000" pitchFamily="50" charset="0"/>
              <a:ea typeface="+mn-ea"/>
              <a:cs typeface="+mn-cs"/>
            </a:rPr>
            <a:t>Evitar el riesgo</a:t>
          </a:r>
        </a:p>
      </dgm:t>
    </dgm:pt>
    <dgm:pt modelId="{606C9D8B-39C9-4BEF-8E7D-88997EDC98B9}" type="parTrans" cxnId="{2720D6BF-F47A-49BC-A7FC-C2EDDDC9437D}">
      <dgm:prSet/>
      <dgm:spPr/>
      <dgm:t>
        <a:bodyPr/>
        <a:lstStyle/>
        <a:p>
          <a:endParaRPr lang="es-MX"/>
        </a:p>
      </dgm:t>
    </dgm:pt>
    <dgm:pt modelId="{F40162ED-C56F-4157-98D0-ADC7671E7A55}" type="sibTrans" cxnId="{2720D6BF-F47A-49BC-A7FC-C2EDDDC9437D}">
      <dgm:prSet/>
      <dgm:spPr/>
      <dgm:t>
        <a:bodyPr/>
        <a:lstStyle/>
        <a:p>
          <a:endParaRPr lang="es-MX"/>
        </a:p>
      </dgm:t>
    </dgm:pt>
    <dgm:pt modelId="{1ED0307F-A177-4F80-A441-E323C6B12872}">
      <dgm:prSet phldrT="[Texto]"/>
      <dgm:spPr>
        <a:xfrm>
          <a:off x="3356925" y="462070"/>
          <a:ext cx="1490125" cy="477984"/>
        </a:xfrm>
        <a:noFill/>
        <a:ln>
          <a:noFill/>
        </a:ln>
        <a:effectLst/>
      </dgm:spPr>
      <dgm:t>
        <a:bodyPr/>
        <a:lstStyle/>
        <a:p>
          <a:r>
            <a:rPr lang="es-MX" dirty="0">
              <a:solidFill>
                <a:sysClr val="windowText" lastClr="000000">
                  <a:hueOff val="0"/>
                  <a:satOff val="0"/>
                  <a:lumOff val="0"/>
                  <a:alphaOff val="0"/>
                </a:sysClr>
              </a:solidFill>
              <a:latin typeface="Soberana Texto" panose="02000000000000000000" pitchFamily="50" charset="0"/>
              <a:ea typeface="+mn-ea"/>
              <a:cs typeface="+mn-cs"/>
            </a:rPr>
            <a:t>Reducir el riesgo</a:t>
          </a:r>
        </a:p>
      </dgm:t>
    </dgm:pt>
    <dgm:pt modelId="{41E0AFCB-3FC4-43C1-83C1-9B5B47DB77C7}" type="parTrans" cxnId="{3C9CA89F-F036-469D-9F28-C80F18E22C2C}">
      <dgm:prSet/>
      <dgm:spPr/>
      <dgm:t>
        <a:bodyPr/>
        <a:lstStyle/>
        <a:p>
          <a:endParaRPr lang="es-MX"/>
        </a:p>
      </dgm:t>
    </dgm:pt>
    <dgm:pt modelId="{7EFB3FBF-5C20-4953-91CD-B09B819DC19D}" type="sibTrans" cxnId="{3C9CA89F-F036-469D-9F28-C80F18E22C2C}">
      <dgm:prSet/>
      <dgm:spPr/>
      <dgm:t>
        <a:bodyPr/>
        <a:lstStyle/>
        <a:p>
          <a:endParaRPr lang="es-MX"/>
        </a:p>
      </dgm:t>
    </dgm:pt>
    <dgm:pt modelId="{9D73BCD3-85E0-4763-8942-D4EBE4762CB3}">
      <dgm:prSet phldrT="[Texto]"/>
      <dgm:spPr>
        <a:xfrm>
          <a:off x="3336417" y="1136849"/>
          <a:ext cx="1119023" cy="505182"/>
        </a:xfrm>
        <a:noFill/>
        <a:ln>
          <a:noFill/>
        </a:ln>
        <a:effectLst/>
      </dgm:spPr>
      <dgm:t>
        <a:bodyPr/>
        <a:lstStyle/>
        <a:p>
          <a:r>
            <a:rPr lang="es-MX" dirty="0">
              <a:solidFill>
                <a:sysClr val="windowText" lastClr="000000">
                  <a:hueOff val="0"/>
                  <a:satOff val="0"/>
                  <a:lumOff val="0"/>
                  <a:alphaOff val="0"/>
                </a:sysClr>
              </a:solidFill>
              <a:latin typeface="Soberana Texto" panose="02000000000000000000" pitchFamily="50" charset="0"/>
              <a:ea typeface="+mn-ea"/>
              <a:cs typeface="+mn-cs"/>
            </a:rPr>
            <a:t>Asumir el riesgo</a:t>
          </a:r>
        </a:p>
      </dgm:t>
    </dgm:pt>
    <dgm:pt modelId="{47CF1B82-5743-4C5A-B75F-74E93F422E85}" type="parTrans" cxnId="{46DEB4C2-346B-4D1B-A0DB-68A1B747650B}">
      <dgm:prSet/>
      <dgm:spPr/>
      <dgm:t>
        <a:bodyPr/>
        <a:lstStyle/>
        <a:p>
          <a:endParaRPr lang="es-MX"/>
        </a:p>
      </dgm:t>
    </dgm:pt>
    <dgm:pt modelId="{F946E116-A4E7-43AF-BE63-072F499CFF09}" type="sibTrans" cxnId="{46DEB4C2-346B-4D1B-A0DB-68A1B747650B}">
      <dgm:prSet/>
      <dgm:spPr/>
      <dgm:t>
        <a:bodyPr/>
        <a:lstStyle/>
        <a:p>
          <a:endParaRPr lang="es-MX"/>
        </a:p>
      </dgm:t>
    </dgm:pt>
    <dgm:pt modelId="{D49A9E9C-3CD6-4C92-97C7-DED47101E32F}">
      <dgm:prSet phldrT="[Texto]"/>
      <dgm:spPr>
        <a:xfrm>
          <a:off x="3028090" y="1772294"/>
          <a:ext cx="2219390" cy="333365"/>
        </a:xfrm>
        <a:noFill/>
        <a:ln>
          <a:noFill/>
        </a:ln>
        <a:effectLst/>
      </dgm:spPr>
      <dgm:t>
        <a:bodyPr/>
        <a:lstStyle/>
        <a:p>
          <a:r>
            <a:rPr lang="es-MX" dirty="0">
              <a:solidFill>
                <a:sysClr val="windowText" lastClr="000000">
                  <a:hueOff val="0"/>
                  <a:satOff val="0"/>
                  <a:lumOff val="0"/>
                  <a:alphaOff val="0"/>
                </a:sysClr>
              </a:solidFill>
              <a:latin typeface="Soberana Texto" panose="02000000000000000000" pitchFamily="50" charset="0"/>
              <a:ea typeface="+mn-ea"/>
              <a:cs typeface="+mn-cs"/>
            </a:rPr>
            <a:t>Transferir o compartir el riesgo</a:t>
          </a:r>
        </a:p>
      </dgm:t>
    </dgm:pt>
    <dgm:pt modelId="{B988863D-8C9E-4120-8369-D773418509E0}" type="parTrans" cxnId="{E50D8A83-6C09-422A-8AE6-AF28E8B64F48}">
      <dgm:prSet/>
      <dgm:spPr/>
      <dgm:t>
        <a:bodyPr/>
        <a:lstStyle/>
        <a:p>
          <a:endParaRPr lang="es-MX"/>
        </a:p>
      </dgm:t>
    </dgm:pt>
    <dgm:pt modelId="{CB23E7E4-72FA-4663-BA99-0103407B9827}" type="sibTrans" cxnId="{E50D8A83-6C09-422A-8AE6-AF28E8B64F48}">
      <dgm:prSet/>
      <dgm:spPr/>
      <dgm:t>
        <a:bodyPr/>
        <a:lstStyle/>
        <a:p>
          <a:endParaRPr lang="es-MX"/>
        </a:p>
      </dgm:t>
    </dgm:pt>
    <dgm:pt modelId="{07F4DEAB-0A4F-48A2-8433-12421243FA67}" type="pres">
      <dgm:prSet presAssocID="{D9981B49-1ADD-4009-858D-1F17404E1EB0}" presName="Name0" presStyleCnt="0">
        <dgm:presLayoutVars>
          <dgm:chMax val="1"/>
          <dgm:chPref val="1"/>
          <dgm:dir/>
          <dgm:resizeHandles/>
        </dgm:presLayoutVars>
      </dgm:prSet>
      <dgm:spPr/>
      <dgm:t>
        <a:bodyPr/>
        <a:lstStyle/>
        <a:p>
          <a:endParaRPr lang="es-MX"/>
        </a:p>
      </dgm:t>
    </dgm:pt>
    <dgm:pt modelId="{82BABFCC-DEF2-4D1C-99DA-5AC20E676FB9}" type="pres">
      <dgm:prSet presAssocID="{B4BB96B4-2837-4583-9FB4-396CFAEBF006}" presName="Parent" presStyleLbl="node1" presStyleIdx="0" presStyleCnt="2" custLinFactNeighborX="-54283" custLinFactNeighborY="-7482">
        <dgm:presLayoutVars>
          <dgm:chMax val="4"/>
          <dgm:chPref val="3"/>
        </dgm:presLayoutVars>
      </dgm:prSet>
      <dgm:spPr>
        <a:prstGeom prst="ellipse">
          <a:avLst/>
        </a:prstGeom>
      </dgm:spPr>
      <dgm:t>
        <a:bodyPr/>
        <a:lstStyle/>
        <a:p>
          <a:endParaRPr lang="es-MX"/>
        </a:p>
      </dgm:t>
    </dgm:pt>
    <dgm:pt modelId="{76D81D94-9C8C-48B1-BA4D-843523A6374F}" type="pres">
      <dgm:prSet presAssocID="{209AB7FA-D6E9-49CE-85A5-1BE18E2E0920}" presName="Accent" presStyleLbl="node1" presStyleIdx="1" presStyleCnt="2"/>
      <dgm:spPr>
        <a:xfrm>
          <a:off x="1275601" y="76014"/>
          <a:ext cx="1857802" cy="1936575"/>
        </a:xfrm>
        <a:prstGeom prst="blockArc">
          <a:avLst>
            <a:gd name="adj1" fmla="val 16509444"/>
            <a:gd name="adj2" fmla="val 5088054"/>
            <a:gd name="adj3" fmla="val 524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s-MX"/>
        </a:p>
      </dgm:t>
    </dgm:pt>
    <dgm:pt modelId="{DDA8F753-A169-4555-ACE7-D48757CF897D}" type="pres">
      <dgm:prSet presAssocID="{209AB7FA-D6E9-49CE-85A5-1BE18E2E0920}" presName="Image1" presStyleLbl="fgImgPlace1" presStyleIdx="0" presStyleCnt="4"/>
      <dgm:spPr>
        <a:xfrm>
          <a:off x="2425734" y="0"/>
          <a:ext cx="493880" cy="493777"/>
        </a:xfrm>
        <a:prstGeom prst="ellipse">
          <a:avLst/>
        </a:prstGeom>
        <a:solidFill>
          <a:srgbClr val="B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s-MX"/>
        </a:p>
      </dgm:t>
    </dgm:pt>
    <dgm:pt modelId="{739F170A-FE13-4EC7-A545-29C2D7352B8D}" type="pres">
      <dgm:prSet presAssocID="{209AB7FA-D6E9-49CE-85A5-1BE18E2E0920}" presName="Child1" presStyleLbl="revTx" presStyleIdx="0" presStyleCnt="4" custScaleX="191187" custScaleY="56325" custLinFactNeighborX="17386" custLinFactNeighborY="-2509">
        <dgm:presLayoutVars>
          <dgm:chMax val="0"/>
          <dgm:chPref val="0"/>
          <dgm:bulletEnabled val="1"/>
        </dgm:presLayoutVars>
      </dgm:prSet>
      <dgm:spPr>
        <a:prstGeom prst="rect">
          <a:avLst/>
        </a:prstGeom>
      </dgm:spPr>
      <dgm:t>
        <a:bodyPr/>
        <a:lstStyle/>
        <a:p>
          <a:endParaRPr lang="es-MX"/>
        </a:p>
      </dgm:t>
    </dgm:pt>
    <dgm:pt modelId="{37ADD4A6-DB00-42DB-9C09-61218A8833D2}" type="pres">
      <dgm:prSet presAssocID="{1ED0307F-A177-4F80-A441-E323C6B12872}" presName="Image2" presStyleCnt="0"/>
      <dgm:spPr/>
    </dgm:pt>
    <dgm:pt modelId="{DA0FD37A-5BED-442E-98F5-1B0CC1FDA749}" type="pres">
      <dgm:prSet presAssocID="{1ED0307F-A177-4F80-A441-E323C6B12872}" presName="Image" presStyleLbl="fgImgPlace1" presStyleIdx="1" presStyleCnt="4"/>
      <dgm:spPr>
        <a:xfrm>
          <a:off x="2790529" y="459876"/>
          <a:ext cx="493880" cy="493777"/>
        </a:xfrm>
        <a:prstGeom prst="ellipse">
          <a:avLst/>
        </a:prstGeom>
        <a:solidFill>
          <a:srgbClr val="7F7F7F"/>
        </a:solidFill>
        <a:ln>
          <a:solidFill>
            <a:srgbClr val="9BBB59">
              <a:lumMod val="40000"/>
              <a:lumOff val="6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s-MX"/>
        </a:p>
      </dgm:t>
    </dgm:pt>
    <dgm:pt modelId="{C8A30C1C-91E6-4BAA-B44B-EF218C3828D5}" type="pres">
      <dgm:prSet presAssocID="{1ED0307F-A177-4F80-A441-E323C6B12872}" presName="Child2" presStyleLbl="revTx" presStyleIdx="1" presStyleCnt="4" custScaleX="225393" custLinFactNeighborX="39234" custLinFactNeighborY="-1652">
        <dgm:presLayoutVars>
          <dgm:chMax val="0"/>
          <dgm:chPref val="0"/>
          <dgm:bulletEnabled val="1"/>
        </dgm:presLayoutVars>
      </dgm:prSet>
      <dgm:spPr>
        <a:prstGeom prst="rect">
          <a:avLst/>
        </a:prstGeom>
      </dgm:spPr>
      <dgm:t>
        <a:bodyPr/>
        <a:lstStyle/>
        <a:p>
          <a:endParaRPr lang="es-MX"/>
        </a:p>
      </dgm:t>
    </dgm:pt>
    <dgm:pt modelId="{A51F71D5-5657-4497-ACE0-EF67113C3ECF}" type="pres">
      <dgm:prSet presAssocID="{9D73BCD3-85E0-4763-8942-D4EBE4762CB3}" presName="Image3" presStyleCnt="0"/>
      <dgm:spPr/>
    </dgm:pt>
    <dgm:pt modelId="{6706D503-6486-463E-A5F9-35CF3EF99386}" type="pres">
      <dgm:prSet presAssocID="{9D73BCD3-85E0-4763-8942-D4EBE4762CB3}" presName="Image" presStyleLbl="fgImgPlace1" presStyleIdx="2" presStyleCnt="4"/>
      <dgm:spPr>
        <a:xfrm>
          <a:off x="2788635" y="1136003"/>
          <a:ext cx="493880" cy="493777"/>
        </a:xfrm>
        <a:prstGeom prst="ellipse">
          <a:avLst/>
        </a:prstGeom>
        <a:solidFill>
          <a:srgbClr val="006600"/>
        </a:solidFill>
        <a:ln>
          <a:solidFill>
            <a:srgbClr val="8064A2">
              <a:lumMod val="40000"/>
              <a:lumOff val="6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s-MX"/>
        </a:p>
      </dgm:t>
    </dgm:pt>
    <dgm:pt modelId="{B444F27E-AE75-4123-90C5-C2751D750464}" type="pres">
      <dgm:prSet presAssocID="{9D73BCD3-85E0-4763-8942-D4EBE4762CB3}" presName="Child3" presStyleLbl="revTx" presStyleIdx="2" presStyleCnt="4" custScaleX="169261" custScaleY="105690" custLinFactNeighborX="11168" custLinFactNeighborY="4420">
        <dgm:presLayoutVars>
          <dgm:chMax val="0"/>
          <dgm:chPref val="0"/>
          <dgm:bulletEnabled val="1"/>
        </dgm:presLayoutVars>
      </dgm:prSet>
      <dgm:spPr>
        <a:prstGeom prst="rect">
          <a:avLst/>
        </a:prstGeom>
      </dgm:spPr>
      <dgm:t>
        <a:bodyPr/>
        <a:lstStyle/>
        <a:p>
          <a:endParaRPr lang="es-MX"/>
        </a:p>
      </dgm:t>
    </dgm:pt>
    <dgm:pt modelId="{14C52782-076D-4BE8-A2F6-68B7C8A74A17}" type="pres">
      <dgm:prSet presAssocID="{D49A9E9C-3CD6-4C92-97C7-DED47101E32F}" presName="Image4" presStyleCnt="0"/>
      <dgm:spPr/>
    </dgm:pt>
    <dgm:pt modelId="{EE51F3E7-09BE-4D16-ADCC-5ED14AA9C5BE}" type="pres">
      <dgm:prSet presAssocID="{D49A9E9C-3CD6-4C92-97C7-DED47101E32F}" presName="Image" presStyleLbl="fgImgPlace1" presStyleIdx="3" presStyleCnt="4"/>
      <dgm:spPr>
        <a:xfrm>
          <a:off x="2425734" y="1611882"/>
          <a:ext cx="493880" cy="493777"/>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s-MX"/>
        </a:p>
      </dgm:t>
    </dgm:pt>
    <dgm:pt modelId="{BF2D90F4-35AF-4A9E-98D4-35A2D15F513A}" type="pres">
      <dgm:prSet presAssocID="{D49A9E9C-3CD6-4C92-97C7-DED47101E32F}" presName="Child4" presStyleLbl="revTx" presStyleIdx="3" presStyleCnt="4" custScaleX="335700" custScaleY="69744" custLinFactNeighborX="59846" custLinFactNeighborY="-4573">
        <dgm:presLayoutVars>
          <dgm:chMax val="0"/>
          <dgm:chPref val="0"/>
          <dgm:bulletEnabled val="1"/>
        </dgm:presLayoutVars>
      </dgm:prSet>
      <dgm:spPr>
        <a:prstGeom prst="rect">
          <a:avLst/>
        </a:prstGeom>
      </dgm:spPr>
      <dgm:t>
        <a:bodyPr/>
        <a:lstStyle/>
        <a:p>
          <a:endParaRPr lang="es-MX"/>
        </a:p>
      </dgm:t>
    </dgm:pt>
  </dgm:ptLst>
  <dgm:cxnLst>
    <dgm:cxn modelId="{A49F9B57-0032-4BCA-BD31-E22A4E2EC87F}" type="presOf" srcId="{9D73BCD3-85E0-4763-8942-D4EBE4762CB3}" destId="{B444F27E-AE75-4123-90C5-C2751D750464}" srcOrd="0" destOrd="0" presId="urn:microsoft.com/office/officeart/2011/layout/RadialPictureList#1"/>
    <dgm:cxn modelId="{2720D6BF-F47A-49BC-A7FC-C2EDDDC9437D}" srcId="{B4BB96B4-2837-4583-9FB4-396CFAEBF006}" destId="{209AB7FA-D6E9-49CE-85A5-1BE18E2E0920}" srcOrd="0" destOrd="0" parTransId="{606C9D8B-39C9-4BEF-8E7D-88997EDC98B9}" sibTransId="{F40162ED-C56F-4157-98D0-ADC7671E7A55}"/>
    <dgm:cxn modelId="{3C9CA89F-F036-469D-9F28-C80F18E22C2C}" srcId="{B4BB96B4-2837-4583-9FB4-396CFAEBF006}" destId="{1ED0307F-A177-4F80-A441-E323C6B12872}" srcOrd="1" destOrd="0" parTransId="{41E0AFCB-3FC4-43C1-83C1-9B5B47DB77C7}" sibTransId="{7EFB3FBF-5C20-4953-91CD-B09B819DC19D}"/>
    <dgm:cxn modelId="{E50D8A83-6C09-422A-8AE6-AF28E8B64F48}" srcId="{B4BB96B4-2837-4583-9FB4-396CFAEBF006}" destId="{D49A9E9C-3CD6-4C92-97C7-DED47101E32F}" srcOrd="3" destOrd="0" parTransId="{B988863D-8C9E-4120-8369-D773418509E0}" sibTransId="{CB23E7E4-72FA-4663-BA99-0103407B9827}"/>
    <dgm:cxn modelId="{B10A0FE2-4B77-44DF-AEFD-CBAE431F5E41}" srcId="{D9981B49-1ADD-4009-858D-1F17404E1EB0}" destId="{B4BB96B4-2837-4583-9FB4-396CFAEBF006}" srcOrd="0" destOrd="0" parTransId="{A5DF8E28-5952-4A6F-8BC5-779A92B8A9B7}" sibTransId="{29489D1A-E61B-43EE-8487-1BC265FA5436}"/>
    <dgm:cxn modelId="{1A0EAF0B-B443-4F62-B16F-435D92CFBDFA}" type="presOf" srcId="{D9981B49-1ADD-4009-858D-1F17404E1EB0}" destId="{07F4DEAB-0A4F-48A2-8433-12421243FA67}" srcOrd="0" destOrd="0" presId="urn:microsoft.com/office/officeart/2011/layout/RadialPictureList#1"/>
    <dgm:cxn modelId="{A74F5B45-4F25-47CA-91EE-FF23E3376C1E}" type="presOf" srcId="{D49A9E9C-3CD6-4C92-97C7-DED47101E32F}" destId="{BF2D90F4-35AF-4A9E-98D4-35A2D15F513A}" srcOrd="0" destOrd="0" presId="urn:microsoft.com/office/officeart/2011/layout/RadialPictureList#1"/>
    <dgm:cxn modelId="{46DEB4C2-346B-4D1B-A0DB-68A1B747650B}" srcId="{B4BB96B4-2837-4583-9FB4-396CFAEBF006}" destId="{9D73BCD3-85E0-4763-8942-D4EBE4762CB3}" srcOrd="2" destOrd="0" parTransId="{47CF1B82-5743-4C5A-B75F-74E93F422E85}" sibTransId="{F946E116-A4E7-43AF-BE63-072F499CFF09}"/>
    <dgm:cxn modelId="{E5E276FC-969A-450E-8AB7-81D3CB95F98D}" type="presOf" srcId="{1ED0307F-A177-4F80-A441-E323C6B12872}" destId="{C8A30C1C-91E6-4BAA-B44B-EF218C3828D5}" srcOrd="0" destOrd="0" presId="urn:microsoft.com/office/officeart/2011/layout/RadialPictureList#1"/>
    <dgm:cxn modelId="{86D23824-E9EC-474A-9DA1-8FE0BA36D7E3}" type="presOf" srcId="{B4BB96B4-2837-4583-9FB4-396CFAEBF006}" destId="{82BABFCC-DEF2-4D1C-99DA-5AC20E676FB9}" srcOrd="0" destOrd="0" presId="urn:microsoft.com/office/officeart/2011/layout/RadialPictureList#1"/>
    <dgm:cxn modelId="{4002F52C-9C4C-4365-B446-BA3355DD999D}" type="presOf" srcId="{209AB7FA-D6E9-49CE-85A5-1BE18E2E0920}" destId="{739F170A-FE13-4EC7-A545-29C2D7352B8D}" srcOrd="0" destOrd="0" presId="urn:microsoft.com/office/officeart/2011/layout/RadialPictureList#1"/>
    <dgm:cxn modelId="{F9302BC3-1E0F-4CB9-9611-63E4749E8C70}" type="presParOf" srcId="{07F4DEAB-0A4F-48A2-8433-12421243FA67}" destId="{82BABFCC-DEF2-4D1C-99DA-5AC20E676FB9}" srcOrd="0" destOrd="0" presId="urn:microsoft.com/office/officeart/2011/layout/RadialPictureList#1"/>
    <dgm:cxn modelId="{F323EE9E-552C-4B66-AA86-A783D1032F63}" type="presParOf" srcId="{07F4DEAB-0A4F-48A2-8433-12421243FA67}" destId="{76D81D94-9C8C-48B1-BA4D-843523A6374F}" srcOrd="1" destOrd="0" presId="urn:microsoft.com/office/officeart/2011/layout/RadialPictureList#1"/>
    <dgm:cxn modelId="{35CD6BEB-D310-49E2-A910-37C5F30E4F7A}" type="presParOf" srcId="{07F4DEAB-0A4F-48A2-8433-12421243FA67}" destId="{DDA8F753-A169-4555-ACE7-D48757CF897D}" srcOrd="2" destOrd="0" presId="urn:microsoft.com/office/officeart/2011/layout/RadialPictureList#1"/>
    <dgm:cxn modelId="{12E4843F-7807-47BB-890A-4CEFBD0C0BBB}" type="presParOf" srcId="{07F4DEAB-0A4F-48A2-8433-12421243FA67}" destId="{739F170A-FE13-4EC7-A545-29C2D7352B8D}" srcOrd="3" destOrd="0" presId="urn:microsoft.com/office/officeart/2011/layout/RadialPictureList#1"/>
    <dgm:cxn modelId="{D78E2E66-2D8A-4727-A1D7-62B9514B5758}" type="presParOf" srcId="{07F4DEAB-0A4F-48A2-8433-12421243FA67}" destId="{37ADD4A6-DB00-42DB-9C09-61218A8833D2}" srcOrd="4" destOrd="0" presId="urn:microsoft.com/office/officeart/2011/layout/RadialPictureList#1"/>
    <dgm:cxn modelId="{D00F5F88-0D46-498F-BE28-0FD78CF8219F}" type="presParOf" srcId="{37ADD4A6-DB00-42DB-9C09-61218A8833D2}" destId="{DA0FD37A-5BED-442E-98F5-1B0CC1FDA749}" srcOrd="0" destOrd="0" presId="urn:microsoft.com/office/officeart/2011/layout/RadialPictureList#1"/>
    <dgm:cxn modelId="{98C193D9-63C3-4781-8329-0DB0362B4C92}" type="presParOf" srcId="{07F4DEAB-0A4F-48A2-8433-12421243FA67}" destId="{C8A30C1C-91E6-4BAA-B44B-EF218C3828D5}" srcOrd="5" destOrd="0" presId="urn:microsoft.com/office/officeart/2011/layout/RadialPictureList#1"/>
    <dgm:cxn modelId="{2AB75907-BDFA-4849-8BF1-A045E0AFF086}" type="presParOf" srcId="{07F4DEAB-0A4F-48A2-8433-12421243FA67}" destId="{A51F71D5-5657-4497-ACE0-EF67113C3ECF}" srcOrd="6" destOrd="0" presId="urn:microsoft.com/office/officeart/2011/layout/RadialPictureList#1"/>
    <dgm:cxn modelId="{CE85AAC1-89E7-4DCD-A130-81C60C74E34B}" type="presParOf" srcId="{A51F71D5-5657-4497-ACE0-EF67113C3ECF}" destId="{6706D503-6486-463E-A5F9-35CF3EF99386}" srcOrd="0" destOrd="0" presId="urn:microsoft.com/office/officeart/2011/layout/RadialPictureList#1"/>
    <dgm:cxn modelId="{ABE51F0D-1D0B-4605-8A64-37D0CFE32A12}" type="presParOf" srcId="{07F4DEAB-0A4F-48A2-8433-12421243FA67}" destId="{B444F27E-AE75-4123-90C5-C2751D750464}" srcOrd="7" destOrd="0" presId="urn:microsoft.com/office/officeart/2011/layout/RadialPictureList#1"/>
    <dgm:cxn modelId="{9C4D3E48-7556-48FB-A477-75332BBD2F16}" type="presParOf" srcId="{07F4DEAB-0A4F-48A2-8433-12421243FA67}" destId="{14C52782-076D-4BE8-A2F6-68B7C8A74A17}" srcOrd="8" destOrd="0" presId="urn:microsoft.com/office/officeart/2011/layout/RadialPictureList#1"/>
    <dgm:cxn modelId="{F72653EA-0989-465E-9C7C-58A93C6A7543}" type="presParOf" srcId="{14C52782-076D-4BE8-A2F6-68B7C8A74A17}" destId="{EE51F3E7-09BE-4D16-ADCC-5ED14AA9C5BE}" srcOrd="0" destOrd="0" presId="urn:microsoft.com/office/officeart/2011/layout/RadialPictureList#1"/>
    <dgm:cxn modelId="{AE7C3EEC-03F1-43DE-B473-FCED1646D83A}" type="presParOf" srcId="{07F4DEAB-0A4F-48A2-8433-12421243FA67}" destId="{BF2D90F4-35AF-4A9E-98D4-35A2D15F513A}" srcOrd="9" destOrd="0" presId="urn:microsoft.com/office/officeart/2011/layout/RadialPicture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AEDC4F0-0294-4AB5-AA9D-DDD4E42CC4B3}" type="doc">
      <dgm:prSet loTypeId="urn:microsoft.com/office/officeart/2005/8/layout/vList3#1" loCatId="list" qsTypeId="urn:microsoft.com/office/officeart/2005/8/quickstyle/3d2" qsCatId="3D" csTypeId="urn:microsoft.com/office/officeart/2005/8/colors/accent1_2" csCatId="accent1" phldr="1"/>
      <dgm:spPr/>
    </dgm:pt>
    <dgm:pt modelId="{1D0DB407-8E68-418C-B233-BA8E060CE714}">
      <dgm:prSet phldrT="[Texto]" custT="1"/>
      <dgm:spPr>
        <a:solidFill>
          <a:srgbClr val="006600"/>
        </a:solidFill>
      </dgm:spPr>
      <dgm:t>
        <a:bodyPr/>
        <a:lstStyle/>
        <a:p>
          <a:r>
            <a:rPr lang="es-MX" sz="1800" dirty="0" smtClean="0">
              <a:latin typeface="Soberana Texto" panose="02000000000000000000" pitchFamily="50" charset="0"/>
            </a:rPr>
            <a:t>Resumen de acciones comprometidas, cumplidas y en proceso, así como sus porcentajes de avance</a:t>
          </a:r>
          <a:endParaRPr lang="es-MX" sz="1800" dirty="0">
            <a:latin typeface="Soberana Texto" panose="02000000000000000000" pitchFamily="50" charset="0"/>
          </a:endParaRPr>
        </a:p>
      </dgm:t>
    </dgm:pt>
    <dgm:pt modelId="{E9898A18-F166-4901-8388-EF5675214BAE}" type="parTrans" cxnId="{57506D9C-FE86-4E14-806C-62444EA7E86F}">
      <dgm:prSet/>
      <dgm:spPr/>
      <dgm:t>
        <a:bodyPr/>
        <a:lstStyle/>
        <a:p>
          <a:endParaRPr lang="es-MX" sz="2000"/>
        </a:p>
      </dgm:t>
    </dgm:pt>
    <dgm:pt modelId="{343794B3-5CE8-414C-9B0C-6F1B8F288723}" type="sibTrans" cxnId="{57506D9C-FE86-4E14-806C-62444EA7E86F}">
      <dgm:prSet/>
      <dgm:spPr/>
      <dgm:t>
        <a:bodyPr/>
        <a:lstStyle/>
        <a:p>
          <a:endParaRPr lang="es-MX" sz="2000"/>
        </a:p>
      </dgm:t>
    </dgm:pt>
    <dgm:pt modelId="{7739C45E-C1DC-49BC-B337-76C7A4EBC33C}">
      <dgm:prSet phldrT="[Texto]" custT="1"/>
      <dgm:spPr>
        <a:solidFill>
          <a:srgbClr val="006600"/>
        </a:solidFill>
      </dgm:spPr>
      <dgm:t>
        <a:bodyPr/>
        <a:lstStyle/>
        <a:p>
          <a:r>
            <a:rPr lang="es-MX" sz="1600" dirty="0" smtClean="0">
              <a:latin typeface="Soberana Texto" panose="02000000000000000000" pitchFamily="50" charset="0"/>
            </a:rPr>
            <a:t>Descripción de las principales problemáticas que obstaculizan el cumplimiento de las acciones en proceso y propuestas de solución para consideración del Comité u órgano de gobierno</a:t>
          </a:r>
          <a:endParaRPr lang="es-MX" sz="1600" dirty="0">
            <a:latin typeface="Soberana Texto" panose="02000000000000000000" pitchFamily="50" charset="0"/>
          </a:endParaRPr>
        </a:p>
      </dgm:t>
    </dgm:pt>
    <dgm:pt modelId="{B7B70F84-7E0E-4312-82EB-EE0E3E53276F}" type="parTrans" cxnId="{75BFB27F-0BF8-46A5-901A-15ADB6651A3C}">
      <dgm:prSet/>
      <dgm:spPr/>
      <dgm:t>
        <a:bodyPr/>
        <a:lstStyle/>
        <a:p>
          <a:endParaRPr lang="es-MX" sz="2000"/>
        </a:p>
      </dgm:t>
    </dgm:pt>
    <dgm:pt modelId="{095944BD-42C9-4C79-AA49-3A431330CA2C}" type="sibTrans" cxnId="{75BFB27F-0BF8-46A5-901A-15ADB6651A3C}">
      <dgm:prSet/>
      <dgm:spPr/>
      <dgm:t>
        <a:bodyPr/>
        <a:lstStyle/>
        <a:p>
          <a:endParaRPr lang="es-MX" sz="2000"/>
        </a:p>
      </dgm:t>
    </dgm:pt>
    <dgm:pt modelId="{F664336C-2FC8-4349-B7B2-EFB554F56E1A}">
      <dgm:prSet phldrT="[Texto]" custT="1"/>
      <dgm:spPr>
        <a:solidFill>
          <a:srgbClr val="006600"/>
        </a:solidFill>
      </dgm:spPr>
      <dgm:t>
        <a:bodyPr/>
        <a:lstStyle/>
        <a:p>
          <a:r>
            <a:rPr lang="es-MX" sz="1800" dirty="0" smtClean="0">
              <a:latin typeface="Soberana Texto" panose="02000000000000000000" pitchFamily="50" charset="0"/>
            </a:rPr>
            <a:t>Firmas del Coordinador de Control Interno y del Enlace de Administración de Riesgos</a:t>
          </a:r>
          <a:endParaRPr lang="es-MX" sz="1800" dirty="0">
            <a:latin typeface="Soberana Texto" panose="02000000000000000000" pitchFamily="50" charset="0"/>
          </a:endParaRPr>
        </a:p>
      </dgm:t>
    </dgm:pt>
    <dgm:pt modelId="{2AA1F111-6CCD-4CEB-BC0C-415DD62F66C8}" type="parTrans" cxnId="{14011835-BB10-4003-880C-8346A1AC2A4C}">
      <dgm:prSet/>
      <dgm:spPr/>
      <dgm:t>
        <a:bodyPr/>
        <a:lstStyle/>
        <a:p>
          <a:endParaRPr lang="es-MX" sz="2000"/>
        </a:p>
      </dgm:t>
    </dgm:pt>
    <dgm:pt modelId="{9C42CA4E-2899-4C79-9EB0-6750D195BE55}" type="sibTrans" cxnId="{14011835-BB10-4003-880C-8346A1AC2A4C}">
      <dgm:prSet/>
      <dgm:spPr/>
      <dgm:t>
        <a:bodyPr/>
        <a:lstStyle/>
        <a:p>
          <a:endParaRPr lang="es-MX" sz="2000"/>
        </a:p>
      </dgm:t>
    </dgm:pt>
    <dgm:pt modelId="{8E0076CD-6583-4DD4-B39D-88C742AD1DAC}">
      <dgm:prSet custT="1"/>
      <dgm:spPr>
        <a:solidFill>
          <a:srgbClr val="006600"/>
        </a:solidFill>
      </dgm:spPr>
      <dgm:t>
        <a:bodyPr/>
        <a:lstStyle/>
        <a:p>
          <a:r>
            <a:rPr lang="es-MX" sz="1800" dirty="0" smtClean="0">
              <a:latin typeface="Soberana Texto" panose="02000000000000000000" pitchFamily="50" charset="0"/>
            </a:rPr>
            <a:t>Resultados alcanzados en relación con los esperados</a:t>
          </a:r>
          <a:endParaRPr lang="es-MX" sz="1800" dirty="0">
            <a:latin typeface="Soberana Texto" panose="02000000000000000000" pitchFamily="50" charset="0"/>
          </a:endParaRPr>
        </a:p>
      </dgm:t>
    </dgm:pt>
    <dgm:pt modelId="{C960FBA0-CBE7-4A26-B196-A11AFDC09B59}" type="parTrans" cxnId="{24C59CC6-8A59-4FF1-AF6C-B471EA9D7FA8}">
      <dgm:prSet/>
      <dgm:spPr/>
      <dgm:t>
        <a:bodyPr/>
        <a:lstStyle/>
        <a:p>
          <a:endParaRPr lang="es-MX" sz="2000"/>
        </a:p>
      </dgm:t>
    </dgm:pt>
    <dgm:pt modelId="{D63C4A6A-788D-4385-8771-F39F34D762EB}" type="sibTrans" cxnId="{24C59CC6-8A59-4FF1-AF6C-B471EA9D7FA8}">
      <dgm:prSet/>
      <dgm:spPr/>
      <dgm:t>
        <a:bodyPr/>
        <a:lstStyle/>
        <a:p>
          <a:endParaRPr lang="es-MX" sz="2000"/>
        </a:p>
      </dgm:t>
    </dgm:pt>
    <dgm:pt modelId="{1C34B2DE-BC42-434F-B626-B9582D15FDAD}" type="pres">
      <dgm:prSet presAssocID="{5AEDC4F0-0294-4AB5-AA9D-DDD4E42CC4B3}" presName="linearFlow" presStyleCnt="0">
        <dgm:presLayoutVars>
          <dgm:dir/>
          <dgm:resizeHandles val="exact"/>
        </dgm:presLayoutVars>
      </dgm:prSet>
      <dgm:spPr/>
    </dgm:pt>
    <dgm:pt modelId="{5384BE13-48A2-4652-9203-77724BCA6919}" type="pres">
      <dgm:prSet presAssocID="{1D0DB407-8E68-418C-B233-BA8E060CE714}" presName="composite" presStyleCnt="0"/>
      <dgm:spPr/>
    </dgm:pt>
    <dgm:pt modelId="{E8D48096-E0D4-4B50-8910-01A7D3C7BC47}" type="pres">
      <dgm:prSet presAssocID="{1D0DB407-8E68-418C-B233-BA8E060CE714}" presName="imgShp" presStyleLbl="fgImgPlace1" presStyleIdx="0" presStyleCnt="4" custLinFactNeighborX="-90594"/>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8151AA69-2B08-4307-8E2A-DC226C82506E}" type="pres">
      <dgm:prSet presAssocID="{1D0DB407-8E68-418C-B233-BA8E060CE714}" presName="txShp" presStyleLbl="node1" presStyleIdx="0" presStyleCnt="4" custScaleX="113102">
        <dgm:presLayoutVars>
          <dgm:bulletEnabled val="1"/>
        </dgm:presLayoutVars>
      </dgm:prSet>
      <dgm:spPr/>
      <dgm:t>
        <a:bodyPr/>
        <a:lstStyle/>
        <a:p>
          <a:endParaRPr lang="es-MX"/>
        </a:p>
      </dgm:t>
    </dgm:pt>
    <dgm:pt modelId="{3761B98C-F35B-4408-B443-05229B269C19}" type="pres">
      <dgm:prSet presAssocID="{343794B3-5CE8-414C-9B0C-6F1B8F288723}" presName="spacing" presStyleCnt="0"/>
      <dgm:spPr/>
    </dgm:pt>
    <dgm:pt modelId="{2AFEB0CC-3EBC-489F-94A1-75FC3F24872B}" type="pres">
      <dgm:prSet presAssocID="{7739C45E-C1DC-49BC-B337-76C7A4EBC33C}" presName="composite" presStyleCnt="0"/>
      <dgm:spPr/>
    </dgm:pt>
    <dgm:pt modelId="{02BFE4BF-1E26-4422-94B7-388A156933D1}" type="pres">
      <dgm:prSet presAssocID="{7739C45E-C1DC-49BC-B337-76C7A4EBC33C}" presName="imgShp" presStyleLbl="fgImgPlace1" presStyleIdx="1" presStyleCnt="4" custLinFactNeighborX="-90594"/>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5628F719-2F58-4FA1-9E4B-B1C64336D7B2}" type="pres">
      <dgm:prSet presAssocID="{7739C45E-C1DC-49BC-B337-76C7A4EBC33C}" presName="txShp" presStyleLbl="node1" presStyleIdx="1" presStyleCnt="4" custScaleX="113102">
        <dgm:presLayoutVars>
          <dgm:bulletEnabled val="1"/>
        </dgm:presLayoutVars>
      </dgm:prSet>
      <dgm:spPr/>
      <dgm:t>
        <a:bodyPr/>
        <a:lstStyle/>
        <a:p>
          <a:endParaRPr lang="es-MX"/>
        </a:p>
      </dgm:t>
    </dgm:pt>
    <dgm:pt modelId="{72FAC130-49A0-4744-BA66-F758746DE606}" type="pres">
      <dgm:prSet presAssocID="{095944BD-42C9-4C79-AA49-3A431330CA2C}" presName="spacing" presStyleCnt="0"/>
      <dgm:spPr/>
    </dgm:pt>
    <dgm:pt modelId="{1BF84166-4537-462D-9480-415DE04F22A9}" type="pres">
      <dgm:prSet presAssocID="{8E0076CD-6583-4DD4-B39D-88C742AD1DAC}" presName="composite" presStyleCnt="0"/>
      <dgm:spPr/>
    </dgm:pt>
    <dgm:pt modelId="{19C2A1DF-3343-4163-BA12-B6A95D5CF0FE}" type="pres">
      <dgm:prSet presAssocID="{8E0076CD-6583-4DD4-B39D-88C742AD1DAC}" presName="imgShp" presStyleLbl="fgImgPlace1" presStyleIdx="2" presStyleCnt="4" custLinFactNeighborX="-90594"/>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37A81FC3-2569-4170-AD31-D45D113D53D2}" type="pres">
      <dgm:prSet presAssocID="{8E0076CD-6583-4DD4-B39D-88C742AD1DAC}" presName="txShp" presStyleLbl="node1" presStyleIdx="2" presStyleCnt="4" custScaleX="113102">
        <dgm:presLayoutVars>
          <dgm:bulletEnabled val="1"/>
        </dgm:presLayoutVars>
      </dgm:prSet>
      <dgm:spPr/>
      <dgm:t>
        <a:bodyPr/>
        <a:lstStyle/>
        <a:p>
          <a:endParaRPr lang="es-MX"/>
        </a:p>
      </dgm:t>
    </dgm:pt>
    <dgm:pt modelId="{7B2F46A9-467A-4D72-8B86-6A1EDDE510AA}" type="pres">
      <dgm:prSet presAssocID="{D63C4A6A-788D-4385-8771-F39F34D762EB}" presName="spacing" presStyleCnt="0"/>
      <dgm:spPr/>
    </dgm:pt>
    <dgm:pt modelId="{7D3B7702-46C6-4035-A613-397AE58772E3}" type="pres">
      <dgm:prSet presAssocID="{F664336C-2FC8-4349-B7B2-EFB554F56E1A}" presName="composite" presStyleCnt="0"/>
      <dgm:spPr/>
    </dgm:pt>
    <dgm:pt modelId="{6ED2A21E-604F-4E07-B7B7-6785269D8E94}" type="pres">
      <dgm:prSet presAssocID="{F664336C-2FC8-4349-B7B2-EFB554F56E1A}" presName="imgShp" presStyleLbl="fgImgPlace1" presStyleIdx="3" presStyleCnt="4" custLinFactNeighborX="-9059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75101247-69BD-4817-B664-0ABD2A2330FC}" type="pres">
      <dgm:prSet presAssocID="{F664336C-2FC8-4349-B7B2-EFB554F56E1A}" presName="txShp" presStyleLbl="node1" presStyleIdx="3" presStyleCnt="4" custScaleX="113102">
        <dgm:presLayoutVars>
          <dgm:bulletEnabled val="1"/>
        </dgm:presLayoutVars>
      </dgm:prSet>
      <dgm:spPr/>
      <dgm:t>
        <a:bodyPr/>
        <a:lstStyle/>
        <a:p>
          <a:endParaRPr lang="es-MX"/>
        </a:p>
      </dgm:t>
    </dgm:pt>
  </dgm:ptLst>
  <dgm:cxnLst>
    <dgm:cxn modelId="{75BFB27F-0BF8-46A5-901A-15ADB6651A3C}" srcId="{5AEDC4F0-0294-4AB5-AA9D-DDD4E42CC4B3}" destId="{7739C45E-C1DC-49BC-B337-76C7A4EBC33C}" srcOrd="1" destOrd="0" parTransId="{B7B70F84-7E0E-4312-82EB-EE0E3E53276F}" sibTransId="{095944BD-42C9-4C79-AA49-3A431330CA2C}"/>
    <dgm:cxn modelId="{964C1070-498E-4773-8B3D-ADC7BF945204}" type="presOf" srcId="{1D0DB407-8E68-418C-B233-BA8E060CE714}" destId="{8151AA69-2B08-4307-8E2A-DC226C82506E}" srcOrd="0" destOrd="0" presId="urn:microsoft.com/office/officeart/2005/8/layout/vList3#1"/>
    <dgm:cxn modelId="{14011835-BB10-4003-880C-8346A1AC2A4C}" srcId="{5AEDC4F0-0294-4AB5-AA9D-DDD4E42CC4B3}" destId="{F664336C-2FC8-4349-B7B2-EFB554F56E1A}" srcOrd="3" destOrd="0" parTransId="{2AA1F111-6CCD-4CEB-BC0C-415DD62F66C8}" sibTransId="{9C42CA4E-2899-4C79-9EB0-6750D195BE55}"/>
    <dgm:cxn modelId="{57506D9C-FE86-4E14-806C-62444EA7E86F}" srcId="{5AEDC4F0-0294-4AB5-AA9D-DDD4E42CC4B3}" destId="{1D0DB407-8E68-418C-B233-BA8E060CE714}" srcOrd="0" destOrd="0" parTransId="{E9898A18-F166-4901-8388-EF5675214BAE}" sibTransId="{343794B3-5CE8-414C-9B0C-6F1B8F288723}"/>
    <dgm:cxn modelId="{FF7106D5-85F1-4696-B73A-1F7DC57AF74D}" type="presOf" srcId="{7739C45E-C1DC-49BC-B337-76C7A4EBC33C}" destId="{5628F719-2F58-4FA1-9E4B-B1C64336D7B2}" srcOrd="0" destOrd="0" presId="urn:microsoft.com/office/officeart/2005/8/layout/vList3#1"/>
    <dgm:cxn modelId="{24C59CC6-8A59-4FF1-AF6C-B471EA9D7FA8}" srcId="{5AEDC4F0-0294-4AB5-AA9D-DDD4E42CC4B3}" destId="{8E0076CD-6583-4DD4-B39D-88C742AD1DAC}" srcOrd="2" destOrd="0" parTransId="{C960FBA0-CBE7-4A26-B196-A11AFDC09B59}" sibTransId="{D63C4A6A-788D-4385-8771-F39F34D762EB}"/>
    <dgm:cxn modelId="{7B10DA2F-C376-428D-A923-7190461115B3}" type="presOf" srcId="{8E0076CD-6583-4DD4-B39D-88C742AD1DAC}" destId="{37A81FC3-2569-4170-AD31-D45D113D53D2}" srcOrd="0" destOrd="0" presId="urn:microsoft.com/office/officeart/2005/8/layout/vList3#1"/>
    <dgm:cxn modelId="{34E4C14B-21ED-4D3D-A361-FD0290AD9B58}" type="presOf" srcId="{F664336C-2FC8-4349-B7B2-EFB554F56E1A}" destId="{75101247-69BD-4817-B664-0ABD2A2330FC}" srcOrd="0" destOrd="0" presId="urn:microsoft.com/office/officeart/2005/8/layout/vList3#1"/>
    <dgm:cxn modelId="{7FF71F12-F564-47A9-B5E8-E779DB718F5F}" type="presOf" srcId="{5AEDC4F0-0294-4AB5-AA9D-DDD4E42CC4B3}" destId="{1C34B2DE-BC42-434F-B626-B9582D15FDAD}" srcOrd="0" destOrd="0" presId="urn:microsoft.com/office/officeart/2005/8/layout/vList3#1"/>
    <dgm:cxn modelId="{A3FBAA43-9877-4FEE-910F-5D8622EE8C4A}" type="presParOf" srcId="{1C34B2DE-BC42-434F-B626-B9582D15FDAD}" destId="{5384BE13-48A2-4652-9203-77724BCA6919}" srcOrd="0" destOrd="0" presId="urn:microsoft.com/office/officeart/2005/8/layout/vList3#1"/>
    <dgm:cxn modelId="{4913854E-B708-4F24-8244-03B344B5ADD5}" type="presParOf" srcId="{5384BE13-48A2-4652-9203-77724BCA6919}" destId="{E8D48096-E0D4-4B50-8910-01A7D3C7BC47}" srcOrd="0" destOrd="0" presId="urn:microsoft.com/office/officeart/2005/8/layout/vList3#1"/>
    <dgm:cxn modelId="{6B2B0B4C-5BA6-4FDB-AAA8-6854694FBE52}" type="presParOf" srcId="{5384BE13-48A2-4652-9203-77724BCA6919}" destId="{8151AA69-2B08-4307-8E2A-DC226C82506E}" srcOrd="1" destOrd="0" presId="urn:microsoft.com/office/officeart/2005/8/layout/vList3#1"/>
    <dgm:cxn modelId="{27EE483F-EDAB-4443-A551-6126D9CFF6E8}" type="presParOf" srcId="{1C34B2DE-BC42-434F-B626-B9582D15FDAD}" destId="{3761B98C-F35B-4408-B443-05229B269C19}" srcOrd="1" destOrd="0" presId="urn:microsoft.com/office/officeart/2005/8/layout/vList3#1"/>
    <dgm:cxn modelId="{57E89D2A-FA0F-4313-850B-BD2FBABFDFFC}" type="presParOf" srcId="{1C34B2DE-BC42-434F-B626-B9582D15FDAD}" destId="{2AFEB0CC-3EBC-489F-94A1-75FC3F24872B}" srcOrd="2" destOrd="0" presId="urn:microsoft.com/office/officeart/2005/8/layout/vList3#1"/>
    <dgm:cxn modelId="{0BDD5D64-93AB-4989-99D6-956394F854C4}" type="presParOf" srcId="{2AFEB0CC-3EBC-489F-94A1-75FC3F24872B}" destId="{02BFE4BF-1E26-4422-94B7-388A156933D1}" srcOrd="0" destOrd="0" presId="urn:microsoft.com/office/officeart/2005/8/layout/vList3#1"/>
    <dgm:cxn modelId="{3BDD3D0D-E36C-4EF5-BCCA-F89AB773167B}" type="presParOf" srcId="{2AFEB0CC-3EBC-489F-94A1-75FC3F24872B}" destId="{5628F719-2F58-4FA1-9E4B-B1C64336D7B2}" srcOrd="1" destOrd="0" presId="urn:microsoft.com/office/officeart/2005/8/layout/vList3#1"/>
    <dgm:cxn modelId="{9CF434AD-D169-40F7-8E2C-EFA7B2CBA092}" type="presParOf" srcId="{1C34B2DE-BC42-434F-B626-B9582D15FDAD}" destId="{72FAC130-49A0-4744-BA66-F758746DE606}" srcOrd="3" destOrd="0" presId="urn:microsoft.com/office/officeart/2005/8/layout/vList3#1"/>
    <dgm:cxn modelId="{91F39E25-6E1A-48A1-8F25-E57947180777}" type="presParOf" srcId="{1C34B2DE-BC42-434F-B626-B9582D15FDAD}" destId="{1BF84166-4537-462D-9480-415DE04F22A9}" srcOrd="4" destOrd="0" presId="urn:microsoft.com/office/officeart/2005/8/layout/vList3#1"/>
    <dgm:cxn modelId="{26D846E4-6221-4049-ACA5-87C99547E0CF}" type="presParOf" srcId="{1BF84166-4537-462D-9480-415DE04F22A9}" destId="{19C2A1DF-3343-4163-BA12-B6A95D5CF0FE}" srcOrd="0" destOrd="0" presId="urn:microsoft.com/office/officeart/2005/8/layout/vList3#1"/>
    <dgm:cxn modelId="{897A64E5-E5A0-48FC-B391-3084F85073E5}" type="presParOf" srcId="{1BF84166-4537-462D-9480-415DE04F22A9}" destId="{37A81FC3-2569-4170-AD31-D45D113D53D2}" srcOrd="1" destOrd="0" presId="urn:microsoft.com/office/officeart/2005/8/layout/vList3#1"/>
    <dgm:cxn modelId="{2A6CCF8B-D86C-4F04-9034-64C794742ED0}" type="presParOf" srcId="{1C34B2DE-BC42-434F-B626-B9582D15FDAD}" destId="{7B2F46A9-467A-4D72-8B86-6A1EDDE510AA}" srcOrd="5" destOrd="0" presId="urn:microsoft.com/office/officeart/2005/8/layout/vList3#1"/>
    <dgm:cxn modelId="{CDD7BEA0-B83D-448D-AB46-62B080CDFA63}" type="presParOf" srcId="{1C34B2DE-BC42-434F-B626-B9582D15FDAD}" destId="{7D3B7702-46C6-4035-A613-397AE58772E3}" srcOrd="6" destOrd="0" presId="urn:microsoft.com/office/officeart/2005/8/layout/vList3#1"/>
    <dgm:cxn modelId="{92F7E7A2-9FAE-4F10-AE57-29AD54E9896F}" type="presParOf" srcId="{7D3B7702-46C6-4035-A613-397AE58772E3}" destId="{6ED2A21E-604F-4E07-B7B7-6785269D8E94}" srcOrd="0" destOrd="0" presId="urn:microsoft.com/office/officeart/2005/8/layout/vList3#1"/>
    <dgm:cxn modelId="{34D9B02A-E789-44DF-BF90-934C46845AD9}" type="presParOf" srcId="{7D3B7702-46C6-4035-A613-397AE58772E3}" destId="{75101247-69BD-4817-B664-0ABD2A2330FC}"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F38147-EAAC-40B3-8E3F-B54E9C85120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D31DC8ED-E485-4C21-94DD-FFBE1C8CC01D}">
      <dgm:prSet phldrT="[Texto]"/>
      <dgm:spPr>
        <a:solidFill>
          <a:srgbClr val="C00000"/>
        </a:solidFill>
      </dgm:spPr>
      <dgm:t>
        <a:bodyPr/>
        <a:lstStyle/>
        <a:p>
          <a:pPr algn="r"/>
          <a:r>
            <a:rPr lang="es-MX" dirty="0" smtClean="0">
              <a:latin typeface="Soberana Texto" pitchFamily="50" charset="0"/>
            </a:rPr>
            <a:t>Producto</a:t>
          </a:r>
          <a:endParaRPr lang="es-MX" dirty="0">
            <a:latin typeface="Soberana Texto" pitchFamily="50" charset="0"/>
          </a:endParaRPr>
        </a:p>
      </dgm:t>
    </dgm:pt>
    <dgm:pt modelId="{146CC23F-3ECF-4A49-BA5B-7521C50D577A}" type="parTrans" cxnId="{7C87CBF0-7814-4C6A-8916-342B27148AA8}">
      <dgm:prSet/>
      <dgm:spPr/>
      <dgm:t>
        <a:bodyPr/>
        <a:lstStyle/>
        <a:p>
          <a:endParaRPr lang="es-MX"/>
        </a:p>
      </dgm:t>
    </dgm:pt>
    <dgm:pt modelId="{A3F4A813-9F08-40F4-8FFD-2EB40EEAC56C}" type="sibTrans" cxnId="{7C87CBF0-7814-4C6A-8916-342B27148AA8}">
      <dgm:prSet/>
      <dgm:spPr>
        <a:solidFill>
          <a:schemeClr val="tx1">
            <a:alpha val="90000"/>
          </a:schemeClr>
        </a:solidFill>
      </dgm:spPr>
      <dgm:t>
        <a:bodyPr/>
        <a:lstStyle/>
        <a:p>
          <a:endParaRPr lang="es-MX"/>
        </a:p>
      </dgm:t>
    </dgm:pt>
    <dgm:pt modelId="{20737FA1-9795-4CEE-8222-7D437F6637BC}">
      <dgm:prSet phldrT="[Texto]"/>
      <dgm:spPr>
        <a:solidFill>
          <a:srgbClr val="006600"/>
        </a:solidFill>
      </dgm:spPr>
      <dgm:t>
        <a:bodyPr/>
        <a:lstStyle/>
        <a:p>
          <a:pPr algn="r"/>
          <a:r>
            <a:rPr lang="es-MX" dirty="0" smtClean="0">
              <a:latin typeface="Soberana Texto" pitchFamily="50" charset="0"/>
            </a:rPr>
            <a:t>Insumo</a:t>
          </a:r>
          <a:endParaRPr lang="es-MX" dirty="0">
            <a:latin typeface="Soberana Texto" pitchFamily="50" charset="0"/>
          </a:endParaRPr>
        </a:p>
      </dgm:t>
    </dgm:pt>
    <dgm:pt modelId="{C0CE2C82-2CC1-4103-B781-BD056CD5FE43}" type="parTrans" cxnId="{DF2670D4-C269-44F0-94F6-733C6382722A}">
      <dgm:prSet/>
      <dgm:spPr/>
      <dgm:t>
        <a:bodyPr/>
        <a:lstStyle/>
        <a:p>
          <a:endParaRPr lang="es-MX"/>
        </a:p>
      </dgm:t>
    </dgm:pt>
    <dgm:pt modelId="{F709E582-B5CE-47F5-AED1-AC3F8116E6DF}" type="sibTrans" cxnId="{DF2670D4-C269-44F0-94F6-733C6382722A}">
      <dgm:prSet/>
      <dgm:spPr/>
      <dgm:t>
        <a:bodyPr/>
        <a:lstStyle/>
        <a:p>
          <a:endParaRPr lang="es-MX"/>
        </a:p>
      </dgm:t>
    </dgm:pt>
    <dgm:pt modelId="{7B28F74A-B3FC-4053-8473-E3D2D6DD4E51}">
      <dgm:prSet phldrT="[Texto]"/>
      <dgm:spPr>
        <a:solidFill>
          <a:schemeClr val="bg1">
            <a:lumMod val="50000"/>
          </a:schemeClr>
        </a:solidFill>
      </dgm:spPr>
      <dgm:t>
        <a:bodyPr/>
        <a:lstStyle/>
        <a:p>
          <a:pPr algn="r"/>
          <a:r>
            <a:rPr lang="es-MX" dirty="0" smtClean="0">
              <a:latin typeface="Soberana Texto" pitchFamily="50" charset="0"/>
            </a:rPr>
            <a:t>Proceso</a:t>
          </a:r>
          <a:endParaRPr lang="es-MX" dirty="0">
            <a:latin typeface="Soberana Texto" pitchFamily="50" charset="0"/>
          </a:endParaRPr>
        </a:p>
      </dgm:t>
    </dgm:pt>
    <dgm:pt modelId="{A9289724-89B8-436A-8929-0F16D52D236E}" type="sibTrans" cxnId="{30A534E7-291B-4ABE-886A-95467FD1D0D0}">
      <dgm:prSet/>
      <dgm:spPr>
        <a:solidFill>
          <a:schemeClr val="tx1">
            <a:alpha val="90000"/>
          </a:schemeClr>
        </a:solidFill>
      </dgm:spPr>
      <dgm:t>
        <a:bodyPr/>
        <a:lstStyle/>
        <a:p>
          <a:endParaRPr lang="es-MX"/>
        </a:p>
      </dgm:t>
    </dgm:pt>
    <dgm:pt modelId="{99E22420-A6AF-4FA2-ACF5-5058AF4A6FC4}" type="parTrans" cxnId="{30A534E7-291B-4ABE-886A-95467FD1D0D0}">
      <dgm:prSet/>
      <dgm:spPr/>
      <dgm:t>
        <a:bodyPr/>
        <a:lstStyle/>
        <a:p>
          <a:endParaRPr lang="es-MX"/>
        </a:p>
      </dgm:t>
    </dgm:pt>
    <dgm:pt modelId="{3E0A6670-8082-433A-9CD5-0D6A771B15DA}" type="pres">
      <dgm:prSet presAssocID="{4CF38147-EAAC-40B3-8E3F-B54E9C851202}" presName="outerComposite" presStyleCnt="0">
        <dgm:presLayoutVars>
          <dgm:chMax val="5"/>
          <dgm:dir/>
          <dgm:resizeHandles val="exact"/>
        </dgm:presLayoutVars>
      </dgm:prSet>
      <dgm:spPr/>
      <dgm:t>
        <a:bodyPr/>
        <a:lstStyle/>
        <a:p>
          <a:endParaRPr lang="es-MX"/>
        </a:p>
      </dgm:t>
    </dgm:pt>
    <dgm:pt modelId="{0301CCDC-3BF2-48FB-A254-DD59289C3819}" type="pres">
      <dgm:prSet presAssocID="{4CF38147-EAAC-40B3-8E3F-B54E9C851202}" presName="dummyMaxCanvas" presStyleCnt="0">
        <dgm:presLayoutVars/>
      </dgm:prSet>
      <dgm:spPr/>
    </dgm:pt>
    <dgm:pt modelId="{E82E0288-166C-4875-8467-80E00FF93EC7}" type="pres">
      <dgm:prSet presAssocID="{4CF38147-EAAC-40B3-8E3F-B54E9C851202}" presName="ThreeNodes_1" presStyleLbl="node1" presStyleIdx="0" presStyleCnt="3" custScaleX="30211" custScaleY="50499" custLinFactNeighborX="49707" custLinFactNeighborY="-28537">
        <dgm:presLayoutVars>
          <dgm:bulletEnabled val="1"/>
        </dgm:presLayoutVars>
      </dgm:prSet>
      <dgm:spPr/>
      <dgm:t>
        <a:bodyPr/>
        <a:lstStyle/>
        <a:p>
          <a:endParaRPr lang="es-MX"/>
        </a:p>
      </dgm:t>
    </dgm:pt>
    <dgm:pt modelId="{66053E9B-3206-4835-B354-5045C781C7AE}" type="pres">
      <dgm:prSet presAssocID="{4CF38147-EAAC-40B3-8E3F-B54E9C851202}" presName="ThreeNodes_2" presStyleLbl="node1" presStyleIdx="1" presStyleCnt="3" custScaleX="30211" custScaleY="50499" custLinFactY="-45204" custLinFactNeighborX="-209" custLinFactNeighborY="-100000">
        <dgm:presLayoutVars>
          <dgm:bulletEnabled val="1"/>
        </dgm:presLayoutVars>
      </dgm:prSet>
      <dgm:spPr/>
      <dgm:t>
        <a:bodyPr/>
        <a:lstStyle/>
        <a:p>
          <a:endParaRPr lang="es-MX"/>
        </a:p>
      </dgm:t>
    </dgm:pt>
    <dgm:pt modelId="{0B87C1B8-89B1-44A5-AC0C-4F638205A5EC}" type="pres">
      <dgm:prSet presAssocID="{4CF38147-EAAC-40B3-8E3F-B54E9C851202}" presName="ThreeNodes_3" presStyleLbl="node1" presStyleIdx="2" presStyleCnt="3" custScaleX="30211" custScaleY="50499" custLinFactY="-100000" custLinFactNeighborX="-50124" custLinFactNeighborY="-161870">
        <dgm:presLayoutVars>
          <dgm:bulletEnabled val="1"/>
        </dgm:presLayoutVars>
      </dgm:prSet>
      <dgm:spPr/>
      <dgm:t>
        <a:bodyPr/>
        <a:lstStyle/>
        <a:p>
          <a:endParaRPr lang="es-MX"/>
        </a:p>
      </dgm:t>
    </dgm:pt>
    <dgm:pt modelId="{73949D4E-BCC6-43AD-A0D3-9B6E6A5409A1}" type="pres">
      <dgm:prSet presAssocID="{4CF38147-EAAC-40B3-8E3F-B54E9C851202}" presName="ThreeConn_1-2" presStyleLbl="fgAccFollowNode1" presStyleIdx="0" presStyleCnt="2" custAng="16200000" custScaleX="38073" custScaleY="41860" custLinFactX="-180815" custLinFactY="-32332" custLinFactNeighborX="-200000" custLinFactNeighborY="-100000">
        <dgm:presLayoutVars>
          <dgm:bulletEnabled val="1"/>
        </dgm:presLayoutVars>
      </dgm:prSet>
      <dgm:spPr/>
      <dgm:t>
        <a:bodyPr/>
        <a:lstStyle/>
        <a:p>
          <a:endParaRPr lang="es-MX"/>
        </a:p>
      </dgm:t>
    </dgm:pt>
    <dgm:pt modelId="{60F99DE3-C407-42BD-8906-D2C279DA9FF3}" type="pres">
      <dgm:prSet presAssocID="{4CF38147-EAAC-40B3-8E3F-B54E9C851202}" presName="ThreeConn_2-3" presStyleLbl="fgAccFollowNode1" presStyleIdx="1" presStyleCnt="2" custAng="16200000" custScaleX="37574" custScaleY="40513" custLinFactX="-56344" custLinFactY="-111043" custLinFactNeighborX="-100000" custLinFactNeighborY="-200000">
        <dgm:presLayoutVars>
          <dgm:bulletEnabled val="1"/>
        </dgm:presLayoutVars>
      </dgm:prSet>
      <dgm:spPr/>
      <dgm:t>
        <a:bodyPr/>
        <a:lstStyle/>
        <a:p>
          <a:endParaRPr lang="es-MX"/>
        </a:p>
      </dgm:t>
    </dgm:pt>
    <dgm:pt modelId="{4A6D298C-808B-480A-BA71-7940D147E771}" type="pres">
      <dgm:prSet presAssocID="{4CF38147-EAAC-40B3-8E3F-B54E9C851202}" presName="ThreeNodes_1_text" presStyleLbl="node1" presStyleIdx="2" presStyleCnt="3">
        <dgm:presLayoutVars>
          <dgm:bulletEnabled val="1"/>
        </dgm:presLayoutVars>
      </dgm:prSet>
      <dgm:spPr/>
      <dgm:t>
        <a:bodyPr/>
        <a:lstStyle/>
        <a:p>
          <a:endParaRPr lang="es-MX"/>
        </a:p>
      </dgm:t>
    </dgm:pt>
    <dgm:pt modelId="{10852F95-9DCA-4350-AA9A-BF200671F8DF}" type="pres">
      <dgm:prSet presAssocID="{4CF38147-EAAC-40B3-8E3F-B54E9C851202}" presName="ThreeNodes_2_text" presStyleLbl="node1" presStyleIdx="2" presStyleCnt="3">
        <dgm:presLayoutVars>
          <dgm:bulletEnabled val="1"/>
        </dgm:presLayoutVars>
      </dgm:prSet>
      <dgm:spPr/>
      <dgm:t>
        <a:bodyPr/>
        <a:lstStyle/>
        <a:p>
          <a:endParaRPr lang="es-MX"/>
        </a:p>
      </dgm:t>
    </dgm:pt>
    <dgm:pt modelId="{650590D5-9F21-44A0-AC09-C209CAF2E80C}" type="pres">
      <dgm:prSet presAssocID="{4CF38147-EAAC-40B3-8E3F-B54E9C851202}" presName="ThreeNodes_3_text" presStyleLbl="node1" presStyleIdx="2" presStyleCnt="3">
        <dgm:presLayoutVars>
          <dgm:bulletEnabled val="1"/>
        </dgm:presLayoutVars>
      </dgm:prSet>
      <dgm:spPr/>
      <dgm:t>
        <a:bodyPr/>
        <a:lstStyle/>
        <a:p>
          <a:endParaRPr lang="es-MX"/>
        </a:p>
      </dgm:t>
    </dgm:pt>
  </dgm:ptLst>
  <dgm:cxnLst>
    <dgm:cxn modelId="{1D00B787-33D2-414F-8867-D57D072D6418}" type="presOf" srcId="{A3F4A813-9F08-40F4-8FFD-2EB40EEAC56C}" destId="{73949D4E-BCC6-43AD-A0D3-9B6E6A5409A1}" srcOrd="0" destOrd="0" presId="urn:microsoft.com/office/officeart/2005/8/layout/vProcess5"/>
    <dgm:cxn modelId="{D2D78266-AABB-40A1-AEB8-C7583B8D2389}" type="presOf" srcId="{D31DC8ED-E485-4C21-94DD-FFBE1C8CC01D}" destId="{E82E0288-166C-4875-8467-80E00FF93EC7}" srcOrd="0" destOrd="0" presId="urn:microsoft.com/office/officeart/2005/8/layout/vProcess5"/>
    <dgm:cxn modelId="{16C532E6-6B9B-43C0-9EEE-A9FC1C5AE48A}" type="presOf" srcId="{7B28F74A-B3FC-4053-8473-E3D2D6DD4E51}" destId="{10852F95-9DCA-4350-AA9A-BF200671F8DF}" srcOrd="1" destOrd="0" presId="urn:microsoft.com/office/officeart/2005/8/layout/vProcess5"/>
    <dgm:cxn modelId="{501486C4-FA0C-41AC-A674-BEB8B4AABE44}" type="presOf" srcId="{4CF38147-EAAC-40B3-8E3F-B54E9C851202}" destId="{3E0A6670-8082-433A-9CD5-0D6A771B15DA}" srcOrd="0" destOrd="0" presId="urn:microsoft.com/office/officeart/2005/8/layout/vProcess5"/>
    <dgm:cxn modelId="{E189FDE1-131A-4644-A7E4-C294E5CC5DCA}" type="presOf" srcId="{D31DC8ED-E485-4C21-94DD-FFBE1C8CC01D}" destId="{4A6D298C-808B-480A-BA71-7940D147E771}" srcOrd="1" destOrd="0" presId="urn:microsoft.com/office/officeart/2005/8/layout/vProcess5"/>
    <dgm:cxn modelId="{E0BEBD5C-6FAA-4A16-BEC3-971B699703B8}" type="presOf" srcId="{7B28F74A-B3FC-4053-8473-E3D2D6DD4E51}" destId="{66053E9B-3206-4835-B354-5045C781C7AE}" srcOrd="0" destOrd="0" presId="urn:microsoft.com/office/officeart/2005/8/layout/vProcess5"/>
    <dgm:cxn modelId="{30A534E7-291B-4ABE-886A-95467FD1D0D0}" srcId="{4CF38147-EAAC-40B3-8E3F-B54E9C851202}" destId="{7B28F74A-B3FC-4053-8473-E3D2D6DD4E51}" srcOrd="1" destOrd="0" parTransId="{99E22420-A6AF-4FA2-ACF5-5058AF4A6FC4}" sibTransId="{A9289724-89B8-436A-8929-0F16D52D236E}"/>
    <dgm:cxn modelId="{AB04B410-DE0D-40BD-A9CE-BBC0FB23FEC1}" type="presOf" srcId="{20737FA1-9795-4CEE-8222-7D437F6637BC}" destId="{0B87C1B8-89B1-44A5-AC0C-4F638205A5EC}" srcOrd="0" destOrd="0" presId="urn:microsoft.com/office/officeart/2005/8/layout/vProcess5"/>
    <dgm:cxn modelId="{7C87CBF0-7814-4C6A-8916-342B27148AA8}" srcId="{4CF38147-EAAC-40B3-8E3F-B54E9C851202}" destId="{D31DC8ED-E485-4C21-94DD-FFBE1C8CC01D}" srcOrd="0" destOrd="0" parTransId="{146CC23F-3ECF-4A49-BA5B-7521C50D577A}" sibTransId="{A3F4A813-9F08-40F4-8FFD-2EB40EEAC56C}"/>
    <dgm:cxn modelId="{DF2670D4-C269-44F0-94F6-733C6382722A}" srcId="{4CF38147-EAAC-40B3-8E3F-B54E9C851202}" destId="{20737FA1-9795-4CEE-8222-7D437F6637BC}" srcOrd="2" destOrd="0" parTransId="{C0CE2C82-2CC1-4103-B781-BD056CD5FE43}" sibTransId="{F709E582-B5CE-47F5-AED1-AC3F8116E6DF}"/>
    <dgm:cxn modelId="{377808B9-BA9C-444A-B6AE-CAF3468AD51E}" type="presOf" srcId="{A9289724-89B8-436A-8929-0F16D52D236E}" destId="{60F99DE3-C407-42BD-8906-D2C279DA9FF3}" srcOrd="0" destOrd="0" presId="urn:microsoft.com/office/officeart/2005/8/layout/vProcess5"/>
    <dgm:cxn modelId="{C3E92C16-B894-4979-A4D2-5BED52D50DD1}" type="presOf" srcId="{20737FA1-9795-4CEE-8222-7D437F6637BC}" destId="{650590D5-9F21-44A0-AC09-C209CAF2E80C}" srcOrd="1" destOrd="0" presId="urn:microsoft.com/office/officeart/2005/8/layout/vProcess5"/>
    <dgm:cxn modelId="{DF30EF62-9CEF-4C5D-94E3-17A4B4529D5E}" type="presParOf" srcId="{3E0A6670-8082-433A-9CD5-0D6A771B15DA}" destId="{0301CCDC-3BF2-48FB-A254-DD59289C3819}" srcOrd="0" destOrd="0" presId="urn:microsoft.com/office/officeart/2005/8/layout/vProcess5"/>
    <dgm:cxn modelId="{F5B7F664-8559-493A-8E32-C7DC10506C41}" type="presParOf" srcId="{3E0A6670-8082-433A-9CD5-0D6A771B15DA}" destId="{E82E0288-166C-4875-8467-80E00FF93EC7}" srcOrd="1" destOrd="0" presId="urn:microsoft.com/office/officeart/2005/8/layout/vProcess5"/>
    <dgm:cxn modelId="{F1782100-1291-4915-9C8B-1350E2C2DDFA}" type="presParOf" srcId="{3E0A6670-8082-433A-9CD5-0D6A771B15DA}" destId="{66053E9B-3206-4835-B354-5045C781C7AE}" srcOrd="2" destOrd="0" presId="urn:microsoft.com/office/officeart/2005/8/layout/vProcess5"/>
    <dgm:cxn modelId="{95C87D00-E5A1-43F2-8F20-AC0AD03E54F9}" type="presParOf" srcId="{3E0A6670-8082-433A-9CD5-0D6A771B15DA}" destId="{0B87C1B8-89B1-44A5-AC0C-4F638205A5EC}" srcOrd="3" destOrd="0" presId="urn:microsoft.com/office/officeart/2005/8/layout/vProcess5"/>
    <dgm:cxn modelId="{4FF12052-CB8A-4846-906F-3C6AA5424890}" type="presParOf" srcId="{3E0A6670-8082-433A-9CD5-0D6A771B15DA}" destId="{73949D4E-BCC6-43AD-A0D3-9B6E6A5409A1}" srcOrd="4" destOrd="0" presId="urn:microsoft.com/office/officeart/2005/8/layout/vProcess5"/>
    <dgm:cxn modelId="{183A96E7-34FD-4BB1-85A6-A14599F197B4}" type="presParOf" srcId="{3E0A6670-8082-433A-9CD5-0D6A771B15DA}" destId="{60F99DE3-C407-42BD-8906-D2C279DA9FF3}" srcOrd="5" destOrd="0" presId="urn:microsoft.com/office/officeart/2005/8/layout/vProcess5"/>
    <dgm:cxn modelId="{B401A5F2-9005-4A7B-98D2-584152AE2C9A}" type="presParOf" srcId="{3E0A6670-8082-433A-9CD5-0D6A771B15DA}" destId="{4A6D298C-808B-480A-BA71-7940D147E771}" srcOrd="6" destOrd="0" presId="urn:microsoft.com/office/officeart/2005/8/layout/vProcess5"/>
    <dgm:cxn modelId="{AEBC0600-E540-4CA8-80DA-F6095363FC23}" type="presParOf" srcId="{3E0A6670-8082-433A-9CD5-0D6A771B15DA}" destId="{10852F95-9DCA-4350-AA9A-BF200671F8DF}" srcOrd="7" destOrd="0" presId="urn:microsoft.com/office/officeart/2005/8/layout/vProcess5"/>
    <dgm:cxn modelId="{8AE72B59-64F4-4A30-A926-126BF91BB685}" type="presParOf" srcId="{3E0A6670-8082-433A-9CD5-0D6A771B15DA}" destId="{650590D5-9F21-44A0-AC09-C209CAF2E80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54848E-BA6A-45C6-8BE7-74BB22140ACF}"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s-MX"/>
        </a:p>
      </dgm:t>
    </dgm:pt>
    <dgm:pt modelId="{9B95EC9D-2321-45EE-856C-801297498995}">
      <dgm:prSet phldrT="[Texto]" custT="1"/>
      <dgm:spPr>
        <a:solidFill>
          <a:schemeClr val="bg1">
            <a:alpha val="50000"/>
          </a:schemeClr>
        </a:solidFill>
        <a:ln w="50800">
          <a:solidFill>
            <a:srgbClr val="006600"/>
          </a:solidFill>
        </a:ln>
      </dgm:spPr>
      <dgm:t>
        <a:bodyPr/>
        <a:lstStyle/>
        <a:p>
          <a:r>
            <a:rPr lang="es-MX" sz="2000" b="1" dirty="0" smtClean="0">
              <a:latin typeface="Times New Roman" panose="02020603050405020304" pitchFamily="18" charset="0"/>
              <a:cs typeface="Times New Roman" panose="02020603050405020304" pitchFamily="18" charset="0"/>
            </a:rPr>
            <a:t>SFP</a:t>
          </a:r>
        </a:p>
        <a:p>
          <a:r>
            <a:rPr lang="es-MX" sz="2000" dirty="0" smtClean="0">
              <a:latin typeface="Times New Roman" panose="02020603050405020304" pitchFamily="18" charset="0"/>
              <a:cs typeface="Times New Roman" panose="02020603050405020304" pitchFamily="18" charset="0"/>
            </a:rPr>
            <a:t>Secretaría de la Función Pública</a:t>
          </a:r>
        </a:p>
        <a:p>
          <a:endParaRPr lang="es-MX" sz="2000" dirty="0">
            <a:latin typeface="Times New Roman" panose="02020603050405020304" pitchFamily="18" charset="0"/>
            <a:cs typeface="Times New Roman" panose="02020603050405020304" pitchFamily="18" charset="0"/>
          </a:endParaRPr>
        </a:p>
      </dgm:t>
    </dgm:pt>
    <dgm:pt modelId="{E1FF3406-7EB0-429D-B199-3FBC849983EE}" type="parTrans" cxnId="{320A14A2-836B-4CD0-81E4-1EE52FEC7119}">
      <dgm:prSet/>
      <dgm:spPr/>
      <dgm:t>
        <a:bodyPr/>
        <a:lstStyle/>
        <a:p>
          <a:endParaRPr lang="es-MX" sz="2000">
            <a:latin typeface="Times New Roman" panose="02020603050405020304" pitchFamily="18" charset="0"/>
            <a:cs typeface="Times New Roman" panose="02020603050405020304" pitchFamily="18" charset="0"/>
          </a:endParaRPr>
        </a:p>
      </dgm:t>
    </dgm:pt>
    <dgm:pt modelId="{D7395D46-E914-4B4D-9D88-4FD3B18F4DC4}" type="sibTrans" cxnId="{320A14A2-836B-4CD0-81E4-1EE52FEC7119}">
      <dgm:prSet/>
      <dgm:spPr/>
      <dgm:t>
        <a:bodyPr/>
        <a:lstStyle/>
        <a:p>
          <a:endParaRPr lang="es-MX" sz="2000">
            <a:latin typeface="Times New Roman" panose="02020603050405020304" pitchFamily="18" charset="0"/>
            <a:cs typeface="Times New Roman" panose="02020603050405020304" pitchFamily="18" charset="0"/>
          </a:endParaRPr>
        </a:p>
      </dgm:t>
    </dgm:pt>
    <dgm:pt modelId="{561C10B5-F8B4-4FD0-9D61-6E89C725E59A}">
      <dgm:prSet phldrT="[Texto]" custT="1"/>
      <dgm:spPr>
        <a:solidFill>
          <a:schemeClr val="bg1">
            <a:alpha val="50000"/>
          </a:schemeClr>
        </a:solidFill>
        <a:ln w="50800">
          <a:solidFill>
            <a:srgbClr val="006600"/>
          </a:solidFill>
        </a:ln>
      </dgm:spPr>
      <dgm:t>
        <a:bodyPr/>
        <a:lstStyle/>
        <a:p>
          <a:r>
            <a:rPr lang="es-MX" sz="2000" b="1" dirty="0" smtClean="0">
              <a:latin typeface="Times New Roman" panose="02020603050405020304" pitchFamily="18" charset="0"/>
              <a:cs typeface="Times New Roman" panose="02020603050405020304" pitchFamily="18" charset="0"/>
            </a:rPr>
            <a:t>OEC</a:t>
          </a:r>
        </a:p>
        <a:p>
          <a:r>
            <a:rPr lang="es-MX" sz="2000" dirty="0" smtClean="0">
              <a:latin typeface="Times New Roman" panose="02020603050405020304" pitchFamily="18" charset="0"/>
              <a:cs typeface="Times New Roman" panose="02020603050405020304" pitchFamily="18" charset="0"/>
            </a:rPr>
            <a:t>Órgano Estatal de Control</a:t>
          </a:r>
        </a:p>
        <a:p>
          <a:endParaRPr lang="es-MX" sz="2000" dirty="0" smtClean="0">
            <a:latin typeface="Times New Roman" panose="02020603050405020304" pitchFamily="18" charset="0"/>
            <a:cs typeface="Times New Roman" panose="02020603050405020304" pitchFamily="18" charset="0"/>
          </a:endParaRPr>
        </a:p>
      </dgm:t>
    </dgm:pt>
    <dgm:pt modelId="{213DDBB6-8F66-4B7A-82A3-B2288ADA049E}" type="parTrans" cxnId="{5FCEBC83-C04E-4B31-ADB0-10BDD6C6E803}">
      <dgm:prSet/>
      <dgm:spPr/>
      <dgm:t>
        <a:bodyPr/>
        <a:lstStyle/>
        <a:p>
          <a:endParaRPr lang="es-MX" sz="2000">
            <a:latin typeface="Times New Roman" panose="02020603050405020304" pitchFamily="18" charset="0"/>
            <a:cs typeface="Times New Roman" panose="02020603050405020304" pitchFamily="18" charset="0"/>
          </a:endParaRPr>
        </a:p>
      </dgm:t>
    </dgm:pt>
    <dgm:pt modelId="{C45A4C2E-EBDA-4E86-BCE2-B593B46D87D1}" type="sibTrans" cxnId="{5FCEBC83-C04E-4B31-ADB0-10BDD6C6E803}">
      <dgm:prSet/>
      <dgm:spPr/>
      <dgm:t>
        <a:bodyPr/>
        <a:lstStyle/>
        <a:p>
          <a:endParaRPr lang="es-MX" sz="2000">
            <a:latin typeface="Times New Roman" panose="02020603050405020304" pitchFamily="18" charset="0"/>
            <a:cs typeface="Times New Roman" panose="02020603050405020304" pitchFamily="18" charset="0"/>
          </a:endParaRPr>
        </a:p>
      </dgm:t>
    </dgm:pt>
    <dgm:pt modelId="{E92BD9F2-8FF9-4822-90D9-28682EDE8799}">
      <dgm:prSet phldrT="[Texto]" custT="1"/>
      <dgm:spPr>
        <a:noFill/>
        <a:ln w="50800">
          <a:solidFill>
            <a:srgbClr val="006600"/>
          </a:solidFill>
        </a:ln>
      </dgm:spPr>
      <dgm:t>
        <a:bodyPr/>
        <a:lstStyle/>
        <a:p>
          <a:r>
            <a:rPr lang="es-MX" sz="2000" b="1" dirty="0" smtClean="0">
              <a:latin typeface="Times New Roman" panose="02020603050405020304" pitchFamily="18" charset="0"/>
              <a:cs typeface="Times New Roman" panose="02020603050405020304" pitchFamily="18" charset="0"/>
            </a:rPr>
            <a:t>ASF</a:t>
          </a:r>
        </a:p>
        <a:p>
          <a:r>
            <a:rPr lang="es-MX" sz="2000" dirty="0" smtClean="0">
              <a:latin typeface="Times New Roman" panose="02020603050405020304" pitchFamily="18" charset="0"/>
              <a:cs typeface="Times New Roman" panose="02020603050405020304" pitchFamily="18" charset="0"/>
            </a:rPr>
            <a:t>Auditoría Superior de la Federación</a:t>
          </a:r>
          <a:endParaRPr lang="es-MX" sz="2000" dirty="0">
            <a:latin typeface="Times New Roman" panose="02020603050405020304" pitchFamily="18" charset="0"/>
            <a:cs typeface="Times New Roman" panose="02020603050405020304" pitchFamily="18" charset="0"/>
          </a:endParaRPr>
        </a:p>
      </dgm:t>
    </dgm:pt>
    <dgm:pt modelId="{70FA6372-3596-407C-A22F-555A98A7EAF8}" type="parTrans" cxnId="{00BA663D-7A6A-4103-8655-05BC7124CE39}">
      <dgm:prSet/>
      <dgm:spPr/>
      <dgm:t>
        <a:bodyPr/>
        <a:lstStyle/>
        <a:p>
          <a:endParaRPr lang="es-MX" sz="2000">
            <a:latin typeface="Times New Roman" panose="02020603050405020304" pitchFamily="18" charset="0"/>
            <a:cs typeface="Times New Roman" panose="02020603050405020304" pitchFamily="18" charset="0"/>
          </a:endParaRPr>
        </a:p>
      </dgm:t>
    </dgm:pt>
    <dgm:pt modelId="{311E4361-3CB2-4FC6-A4A7-AE751D65F570}" type="sibTrans" cxnId="{00BA663D-7A6A-4103-8655-05BC7124CE39}">
      <dgm:prSet/>
      <dgm:spPr/>
      <dgm:t>
        <a:bodyPr/>
        <a:lstStyle/>
        <a:p>
          <a:endParaRPr lang="es-MX" sz="2000">
            <a:latin typeface="Times New Roman" panose="02020603050405020304" pitchFamily="18" charset="0"/>
            <a:cs typeface="Times New Roman" panose="02020603050405020304" pitchFamily="18" charset="0"/>
          </a:endParaRPr>
        </a:p>
      </dgm:t>
    </dgm:pt>
    <dgm:pt modelId="{96EB64CA-B22B-4A7D-B69F-38FAEBB68F9E}" type="pres">
      <dgm:prSet presAssocID="{DC54848E-BA6A-45C6-8BE7-74BB22140ACF}" presName="Name0" presStyleCnt="0">
        <dgm:presLayoutVars>
          <dgm:dir/>
          <dgm:resizeHandles val="exact"/>
        </dgm:presLayoutVars>
      </dgm:prSet>
      <dgm:spPr/>
      <dgm:t>
        <a:bodyPr/>
        <a:lstStyle/>
        <a:p>
          <a:endParaRPr lang="es-MX"/>
        </a:p>
      </dgm:t>
    </dgm:pt>
    <dgm:pt modelId="{6062FE64-09A4-4EEA-BC79-299703F8676A}" type="pres">
      <dgm:prSet presAssocID="{9B95EC9D-2321-45EE-856C-801297498995}" presName="Name5" presStyleLbl="vennNode1" presStyleIdx="0" presStyleCnt="3">
        <dgm:presLayoutVars>
          <dgm:bulletEnabled val="1"/>
        </dgm:presLayoutVars>
      </dgm:prSet>
      <dgm:spPr/>
      <dgm:t>
        <a:bodyPr/>
        <a:lstStyle/>
        <a:p>
          <a:endParaRPr lang="es-MX"/>
        </a:p>
      </dgm:t>
    </dgm:pt>
    <dgm:pt modelId="{72773C65-C791-4F5E-9CE7-6D78675791EA}" type="pres">
      <dgm:prSet presAssocID="{D7395D46-E914-4B4D-9D88-4FD3B18F4DC4}" presName="space" presStyleCnt="0"/>
      <dgm:spPr/>
    </dgm:pt>
    <dgm:pt modelId="{36BE4C95-793C-4AAA-9B52-46A443BED087}" type="pres">
      <dgm:prSet presAssocID="{561C10B5-F8B4-4FD0-9D61-6E89C725E59A}" presName="Name5" presStyleLbl="vennNode1" presStyleIdx="1" presStyleCnt="3">
        <dgm:presLayoutVars>
          <dgm:bulletEnabled val="1"/>
        </dgm:presLayoutVars>
      </dgm:prSet>
      <dgm:spPr/>
      <dgm:t>
        <a:bodyPr/>
        <a:lstStyle/>
        <a:p>
          <a:endParaRPr lang="es-MX"/>
        </a:p>
      </dgm:t>
    </dgm:pt>
    <dgm:pt modelId="{41FF78C0-DCDF-41D5-80AB-DB48638D1C61}" type="pres">
      <dgm:prSet presAssocID="{C45A4C2E-EBDA-4E86-BCE2-B593B46D87D1}" presName="space" presStyleCnt="0"/>
      <dgm:spPr/>
    </dgm:pt>
    <dgm:pt modelId="{5417F1F3-EAEE-4A16-BA35-5155222E71C4}" type="pres">
      <dgm:prSet presAssocID="{E92BD9F2-8FF9-4822-90D9-28682EDE8799}" presName="Name5" presStyleLbl="vennNode1" presStyleIdx="2" presStyleCnt="3" custLinFactNeighborX="-1657" custLinFactNeighborY="-66">
        <dgm:presLayoutVars>
          <dgm:bulletEnabled val="1"/>
        </dgm:presLayoutVars>
      </dgm:prSet>
      <dgm:spPr/>
      <dgm:t>
        <a:bodyPr/>
        <a:lstStyle/>
        <a:p>
          <a:endParaRPr lang="es-MX"/>
        </a:p>
      </dgm:t>
    </dgm:pt>
  </dgm:ptLst>
  <dgm:cxnLst>
    <dgm:cxn modelId="{6052E4C8-79C8-43E8-AD81-39D5175A2118}" type="presOf" srcId="{9B95EC9D-2321-45EE-856C-801297498995}" destId="{6062FE64-09A4-4EEA-BC79-299703F8676A}" srcOrd="0" destOrd="0" presId="urn:microsoft.com/office/officeart/2005/8/layout/venn3"/>
    <dgm:cxn modelId="{00BA663D-7A6A-4103-8655-05BC7124CE39}" srcId="{DC54848E-BA6A-45C6-8BE7-74BB22140ACF}" destId="{E92BD9F2-8FF9-4822-90D9-28682EDE8799}" srcOrd="2" destOrd="0" parTransId="{70FA6372-3596-407C-A22F-555A98A7EAF8}" sibTransId="{311E4361-3CB2-4FC6-A4A7-AE751D65F570}"/>
    <dgm:cxn modelId="{EC7C53B5-A9F5-4510-8808-F5537CE9D475}" type="presOf" srcId="{DC54848E-BA6A-45C6-8BE7-74BB22140ACF}" destId="{96EB64CA-B22B-4A7D-B69F-38FAEBB68F9E}" srcOrd="0" destOrd="0" presId="urn:microsoft.com/office/officeart/2005/8/layout/venn3"/>
    <dgm:cxn modelId="{320A14A2-836B-4CD0-81E4-1EE52FEC7119}" srcId="{DC54848E-BA6A-45C6-8BE7-74BB22140ACF}" destId="{9B95EC9D-2321-45EE-856C-801297498995}" srcOrd="0" destOrd="0" parTransId="{E1FF3406-7EB0-429D-B199-3FBC849983EE}" sibTransId="{D7395D46-E914-4B4D-9D88-4FD3B18F4DC4}"/>
    <dgm:cxn modelId="{5FCEBC83-C04E-4B31-ADB0-10BDD6C6E803}" srcId="{DC54848E-BA6A-45C6-8BE7-74BB22140ACF}" destId="{561C10B5-F8B4-4FD0-9D61-6E89C725E59A}" srcOrd="1" destOrd="0" parTransId="{213DDBB6-8F66-4B7A-82A3-B2288ADA049E}" sibTransId="{C45A4C2E-EBDA-4E86-BCE2-B593B46D87D1}"/>
    <dgm:cxn modelId="{D5212203-9B9D-4452-BC8E-EEFEA681F619}" type="presOf" srcId="{561C10B5-F8B4-4FD0-9D61-6E89C725E59A}" destId="{36BE4C95-793C-4AAA-9B52-46A443BED087}" srcOrd="0" destOrd="0" presId="urn:microsoft.com/office/officeart/2005/8/layout/venn3"/>
    <dgm:cxn modelId="{E35BCBD5-39AE-4296-9106-E5A10AEC5BE2}" type="presOf" srcId="{E92BD9F2-8FF9-4822-90D9-28682EDE8799}" destId="{5417F1F3-EAEE-4A16-BA35-5155222E71C4}" srcOrd="0" destOrd="0" presId="urn:microsoft.com/office/officeart/2005/8/layout/venn3"/>
    <dgm:cxn modelId="{C810953E-A89F-4CCA-AD95-42EEB940FCA6}" type="presParOf" srcId="{96EB64CA-B22B-4A7D-B69F-38FAEBB68F9E}" destId="{6062FE64-09A4-4EEA-BC79-299703F8676A}" srcOrd="0" destOrd="0" presId="urn:microsoft.com/office/officeart/2005/8/layout/venn3"/>
    <dgm:cxn modelId="{FBD27B66-1FE3-41B1-BAD4-9291B4445026}" type="presParOf" srcId="{96EB64CA-B22B-4A7D-B69F-38FAEBB68F9E}" destId="{72773C65-C791-4F5E-9CE7-6D78675791EA}" srcOrd="1" destOrd="0" presId="urn:microsoft.com/office/officeart/2005/8/layout/venn3"/>
    <dgm:cxn modelId="{C41FDDA0-B7D2-426F-B4B4-05D3F8ED74C8}" type="presParOf" srcId="{96EB64CA-B22B-4A7D-B69F-38FAEBB68F9E}" destId="{36BE4C95-793C-4AAA-9B52-46A443BED087}" srcOrd="2" destOrd="0" presId="urn:microsoft.com/office/officeart/2005/8/layout/venn3"/>
    <dgm:cxn modelId="{38A7720A-6392-490A-965B-C4293DB3B91B}" type="presParOf" srcId="{96EB64CA-B22B-4A7D-B69F-38FAEBB68F9E}" destId="{41FF78C0-DCDF-41D5-80AB-DB48638D1C61}" srcOrd="3" destOrd="0" presId="urn:microsoft.com/office/officeart/2005/8/layout/venn3"/>
    <dgm:cxn modelId="{04302508-AD61-4551-A530-2A5F333E7742}" type="presParOf" srcId="{96EB64CA-B22B-4A7D-B69F-38FAEBB68F9E}" destId="{5417F1F3-EAEE-4A16-BA35-5155222E71C4}"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D48B1B-2A4E-4A2F-A0C3-5FFA308511AD}" type="doc">
      <dgm:prSet loTypeId="urn:microsoft.com/office/officeart/2005/8/layout/hProcess6" loCatId="process" qsTypeId="urn:microsoft.com/office/officeart/2005/8/quickstyle/simple1" qsCatId="simple" csTypeId="urn:microsoft.com/office/officeart/2005/8/colors/accent6_2" csCatId="accent6" phldr="1"/>
      <dgm:spPr/>
      <dgm:t>
        <a:bodyPr/>
        <a:lstStyle/>
        <a:p>
          <a:endParaRPr lang="es-MX"/>
        </a:p>
      </dgm:t>
    </dgm:pt>
    <dgm:pt modelId="{9D0359DC-37BF-4140-A324-39B760C4FD88}">
      <dgm:prSet phldrT="[Texto]" custT="1"/>
      <dgm:spPr>
        <a:solidFill>
          <a:srgbClr val="7F7F7F"/>
        </a:solidFill>
      </dgm:spPr>
      <dgm:t>
        <a:bodyPr/>
        <a:lstStyle/>
        <a:p>
          <a:r>
            <a:rPr lang="es-MX" sz="1800" b="1" i="0" dirty="0" smtClean="0">
              <a:latin typeface="Soberana Texto" panose="02000000000000000000" pitchFamily="50" charset="0"/>
              <a:cs typeface="Times New Roman" panose="02020603050405020304" pitchFamily="18" charset="0"/>
            </a:rPr>
            <a:t>2006</a:t>
          </a:r>
          <a:endParaRPr lang="es-MX" sz="1800" b="1" i="0" dirty="0">
            <a:latin typeface="Soberana Texto" panose="02000000000000000000" pitchFamily="50" charset="0"/>
            <a:cs typeface="Times New Roman" panose="02020603050405020304" pitchFamily="18" charset="0"/>
          </a:endParaRPr>
        </a:p>
      </dgm:t>
    </dgm:pt>
    <dgm:pt modelId="{91DD73D5-E43C-43BA-8605-27F413E97CCD}" type="parTrans" cxnId="{2A25D9D8-5FED-42D2-A3ED-5C74B4CDE97F}">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BEF9C882-646C-4DFE-9F77-25C03F8D089C}" type="sibTrans" cxnId="{2A25D9D8-5FED-42D2-A3ED-5C74B4CDE97F}">
      <dgm:prSet custT="1"/>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D767F7C0-221C-403F-A16E-9D564E40146B}">
      <dgm:prSet phldrT="[Texto]" custT="1"/>
      <dgm:spPr>
        <a:solidFill>
          <a:srgbClr val="7F7F7F"/>
        </a:solidFill>
      </dgm:spPr>
      <dgm:t>
        <a:bodyPr/>
        <a:lstStyle/>
        <a:p>
          <a:r>
            <a:rPr lang="es-MX" sz="1800" b="1" i="0" dirty="0" smtClean="0">
              <a:latin typeface="Soberana Texto" panose="02000000000000000000" pitchFamily="50" charset="0"/>
              <a:cs typeface="Times New Roman" panose="02020603050405020304" pitchFamily="18" charset="0"/>
            </a:rPr>
            <a:t>2010</a:t>
          </a:r>
          <a:endParaRPr lang="es-MX" sz="1800" b="1" i="0" dirty="0">
            <a:latin typeface="Soberana Texto" panose="02000000000000000000" pitchFamily="50" charset="0"/>
            <a:cs typeface="Times New Roman" panose="02020603050405020304" pitchFamily="18" charset="0"/>
          </a:endParaRPr>
        </a:p>
      </dgm:t>
    </dgm:pt>
    <dgm:pt modelId="{AAF32471-5CC4-4CFB-9D6A-052C0B4FFFBA}" type="parTrans" cxnId="{41E4E15C-ADC3-4A46-9D81-D2AECC35E86A}">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1A30AB23-68E4-4145-9806-D3D660D14CC7}" type="sibTrans" cxnId="{41E4E15C-ADC3-4A46-9D81-D2AECC35E86A}">
      <dgm:prSet custT="1"/>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19C5EC84-B96A-4DC3-A425-88FAF154E3FF}">
      <dgm:prSet custT="1"/>
      <dgm:spPr>
        <a:noFill/>
        <a:ln w="50800">
          <a:solidFill>
            <a:srgbClr val="006600">
              <a:alpha val="89804"/>
            </a:srgbClr>
          </a:solidFill>
          <a:prstDash val="sysDot"/>
        </a:ln>
      </dgm:spPr>
      <dgm:t>
        <a:bodyPr/>
        <a:lstStyle/>
        <a:p>
          <a:r>
            <a:rPr lang="es-MX" sz="1300" dirty="0" smtClean="0">
              <a:solidFill>
                <a:schemeClr val="tx1"/>
              </a:solidFill>
              <a:latin typeface="Soberana Texto" panose="02000000000000000000" pitchFamily="50" charset="0"/>
              <a:cs typeface="Times New Roman" panose="02020603050405020304" pitchFamily="18" charset="0"/>
            </a:rPr>
            <a:t>Normas Generales de Control Interno (NGCI)</a:t>
          </a:r>
          <a:endParaRPr lang="es-MX" sz="1300" dirty="0">
            <a:solidFill>
              <a:schemeClr val="tx1"/>
            </a:solidFill>
            <a:latin typeface="Soberana Texto" panose="02000000000000000000" pitchFamily="50" charset="0"/>
            <a:cs typeface="Times New Roman" panose="02020603050405020304" pitchFamily="18" charset="0"/>
          </a:endParaRPr>
        </a:p>
      </dgm:t>
    </dgm:pt>
    <dgm:pt modelId="{CA3C9ED6-3C6B-4137-AD74-5B643CC37378}" type="parTrans" cxnId="{69E3CC4C-AE59-4E52-ABB3-B0B6E6C15A66}">
      <dgm:prSet/>
      <dgm:spPr/>
      <dgm:t>
        <a:bodyPr/>
        <a:lstStyle/>
        <a:p>
          <a:endParaRPr lang="es-MX">
            <a:latin typeface="Times New Roman" panose="02020603050405020304" pitchFamily="18" charset="0"/>
            <a:cs typeface="Times New Roman" panose="02020603050405020304" pitchFamily="18" charset="0"/>
          </a:endParaRPr>
        </a:p>
      </dgm:t>
    </dgm:pt>
    <dgm:pt modelId="{BC8D6C9F-F846-467D-903B-2D303543808A}" type="sibTrans" cxnId="{69E3CC4C-AE59-4E52-ABB3-B0B6E6C15A66}">
      <dgm:prSet/>
      <dgm:spPr/>
      <dgm:t>
        <a:bodyPr/>
        <a:lstStyle/>
        <a:p>
          <a:endParaRPr lang="es-MX">
            <a:latin typeface="Times New Roman" panose="02020603050405020304" pitchFamily="18" charset="0"/>
            <a:cs typeface="Times New Roman" panose="02020603050405020304" pitchFamily="18" charset="0"/>
          </a:endParaRPr>
        </a:p>
      </dgm:t>
    </dgm:pt>
    <dgm:pt modelId="{F4E15AF1-E29C-43F4-96C5-C26BDDCAD705}">
      <dgm:prSet/>
      <dgm:spPr>
        <a:noFill/>
        <a:ln w="50800">
          <a:solidFill>
            <a:srgbClr val="006600">
              <a:alpha val="89804"/>
            </a:srgbClr>
          </a:solidFill>
          <a:prstDash val="sysDot"/>
        </a:ln>
      </dgm:spPr>
      <dgm:t>
        <a:bodyPr/>
        <a:lstStyle/>
        <a:p>
          <a:r>
            <a:rPr lang="es-MX" dirty="0" smtClean="0">
              <a:solidFill>
                <a:schemeClr val="tx1"/>
              </a:solidFill>
              <a:latin typeface="Soberana Texto" panose="02000000000000000000" pitchFamily="50" charset="0"/>
              <a:cs typeface="Times New Roman" panose="02020603050405020304" pitchFamily="18" charset="0"/>
            </a:rPr>
            <a:t>Disposiciones  en Materia de Control Interno y el Manual Administrativo en materia de Control Interno</a:t>
          </a:r>
          <a:endParaRPr lang="es-MX" dirty="0">
            <a:solidFill>
              <a:schemeClr val="tx1"/>
            </a:solidFill>
            <a:latin typeface="Soberana Texto" panose="02000000000000000000" pitchFamily="50" charset="0"/>
            <a:cs typeface="Times New Roman" panose="02020603050405020304" pitchFamily="18" charset="0"/>
          </a:endParaRPr>
        </a:p>
      </dgm:t>
    </dgm:pt>
    <dgm:pt modelId="{010E19CD-1265-445D-9CE9-3F28F69E0676}" type="parTrans" cxnId="{D770E12D-371C-47FD-BDFF-7EEAE638EEA6}">
      <dgm:prSet/>
      <dgm:spPr/>
      <dgm:t>
        <a:bodyPr/>
        <a:lstStyle/>
        <a:p>
          <a:endParaRPr lang="es-MX">
            <a:latin typeface="Times New Roman" panose="02020603050405020304" pitchFamily="18" charset="0"/>
            <a:cs typeface="Times New Roman" panose="02020603050405020304" pitchFamily="18" charset="0"/>
          </a:endParaRPr>
        </a:p>
      </dgm:t>
    </dgm:pt>
    <dgm:pt modelId="{FA36EB53-B7C2-4058-9EAD-5E93B1E52CCA}" type="sibTrans" cxnId="{D770E12D-371C-47FD-BDFF-7EEAE638EEA6}">
      <dgm:prSet/>
      <dgm:spPr/>
      <dgm:t>
        <a:bodyPr/>
        <a:lstStyle/>
        <a:p>
          <a:endParaRPr lang="es-MX">
            <a:latin typeface="Times New Roman" panose="02020603050405020304" pitchFamily="18" charset="0"/>
            <a:cs typeface="Times New Roman" panose="02020603050405020304" pitchFamily="18" charset="0"/>
          </a:endParaRPr>
        </a:p>
      </dgm:t>
    </dgm:pt>
    <dgm:pt modelId="{6772F498-3F77-43AA-9B0B-9399462368E8}" type="pres">
      <dgm:prSet presAssocID="{F9D48B1B-2A4E-4A2F-A0C3-5FFA308511AD}" presName="theList" presStyleCnt="0">
        <dgm:presLayoutVars>
          <dgm:dir/>
          <dgm:animLvl val="lvl"/>
          <dgm:resizeHandles val="exact"/>
        </dgm:presLayoutVars>
      </dgm:prSet>
      <dgm:spPr/>
      <dgm:t>
        <a:bodyPr/>
        <a:lstStyle/>
        <a:p>
          <a:endParaRPr lang="es-MX"/>
        </a:p>
      </dgm:t>
    </dgm:pt>
    <dgm:pt modelId="{25B44834-571B-468F-9429-6C26E4593F59}" type="pres">
      <dgm:prSet presAssocID="{9D0359DC-37BF-4140-A324-39B760C4FD88}" presName="compNode" presStyleCnt="0"/>
      <dgm:spPr/>
      <dgm:t>
        <a:bodyPr/>
        <a:lstStyle/>
        <a:p>
          <a:endParaRPr lang="es-MX"/>
        </a:p>
      </dgm:t>
    </dgm:pt>
    <dgm:pt modelId="{255332A7-8425-4358-B968-6DFB1B8B1AC1}" type="pres">
      <dgm:prSet presAssocID="{9D0359DC-37BF-4140-A324-39B760C4FD88}" presName="noGeometry" presStyleCnt="0"/>
      <dgm:spPr/>
      <dgm:t>
        <a:bodyPr/>
        <a:lstStyle/>
        <a:p>
          <a:endParaRPr lang="es-MX"/>
        </a:p>
      </dgm:t>
    </dgm:pt>
    <dgm:pt modelId="{A1CC141D-BBF5-43C3-BAEC-006047F965B7}" type="pres">
      <dgm:prSet presAssocID="{9D0359DC-37BF-4140-A324-39B760C4FD88}" presName="childTextVisible" presStyleLbl="bgAccFollowNode1" presStyleIdx="0" presStyleCnt="2" custLinFactNeighborX="-1352">
        <dgm:presLayoutVars>
          <dgm:bulletEnabled val="1"/>
        </dgm:presLayoutVars>
      </dgm:prSet>
      <dgm:spPr/>
      <dgm:t>
        <a:bodyPr/>
        <a:lstStyle/>
        <a:p>
          <a:endParaRPr lang="es-MX"/>
        </a:p>
      </dgm:t>
    </dgm:pt>
    <dgm:pt modelId="{A7E42994-D4CC-44C2-B95B-F6E20F8FEFA9}" type="pres">
      <dgm:prSet presAssocID="{9D0359DC-37BF-4140-A324-39B760C4FD88}" presName="childTextHidden" presStyleLbl="bgAccFollowNode1" presStyleIdx="0" presStyleCnt="2"/>
      <dgm:spPr/>
      <dgm:t>
        <a:bodyPr/>
        <a:lstStyle/>
        <a:p>
          <a:endParaRPr lang="es-MX"/>
        </a:p>
      </dgm:t>
    </dgm:pt>
    <dgm:pt modelId="{F0D0C1CA-2643-4FF8-A066-EC851070860A}" type="pres">
      <dgm:prSet presAssocID="{9D0359DC-37BF-4140-A324-39B760C4FD88}" presName="parentText" presStyleLbl="node1" presStyleIdx="0" presStyleCnt="2">
        <dgm:presLayoutVars>
          <dgm:chMax val="1"/>
          <dgm:bulletEnabled val="1"/>
        </dgm:presLayoutVars>
      </dgm:prSet>
      <dgm:spPr/>
      <dgm:t>
        <a:bodyPr/>
        <a:lstStyle/>
        <a:p>
          <a:endParaRPr lang="es-MX"/>
        </a:p>
      </dgm:t>
    </dgm:pt>
    <dgm:pt modelId="{E8EE286A-F040-4C24-B31C-6DC23D016030}" type="pres">
      <dgm:prSet presAssocID="{9D0359DC-37BF-4140-A324-39B760C4FD88}" presName="aSpace" presStyleCnt="0"/>
      <dgm:spPr/>
      <dgm:t>
        <a:bodyPr/>
        <a:lstStyle/>
        <a:p>
          <a:endParaRPr lang="es-MX"/>
        </a:p>
      </dgm:t>
    </dgm:pt>
    <dgm:pt modelId="{B48C8B72-6215-4919-ACFA-756ECB3D68EC}" type="pres">
      <dgm:prSet presAssocID="{D767F7C0-221C-403F-A16E-9D564E40146B}" presName="compNode" presStyleCnt="0"/>
      <dgm:spPr/>
      <dgm:t>
        <a:bodyPr/>
        <a:lstStyle/>
        <a:p>
          <a:endParaRPr lang="es-MX"/>
        </a:p>
      </dgm:t>
    </dgm:pt>
    <dgm:pt modelId="{D24F53B7-63F1-49AA-B08B-87D79820C467}" type="pres">
      <dgm:prSet presAssocID="{D767F7C0-221C-403F-A16E-9D564E40146B}" presName="noGeometry" presStyleCnt="0"/>
      <dgm:spPr/>
      <dgm:t>
        <a:bodyPr/>
        <a:lstStyle/>
        <a:p>
          <a:endParaRPr lang="es-MX"/>
        </a:p>
      </dgm:t>
    </dgm:pt>
    <dgm:pt modelId="{7C701C6E-BB70-48B0-8FD5-09272E811582}" type="pres">
      <dgm:prSet presAssocID="{D767F7C0-221C-403F-A16E-9D564E40146B}" presName="childTextVisible" presStyleLbl="bgAccFollowNode1" presStyleIdx="1" presStyleCnt="2">
        <dgm:presLayoutVars>
          <dgm:bulletEnabled val="1"/>
        </dgm:presLayoutVars>
      </dgm:prSet>
      <dgm:spPr/>
      <dgm:t>
        <a:bodyPr/>
        <a:lstStyle/>
        <a:p>
          <a:endParaRPr lang="es-MX"/>
        </a:p>
      </dgm:t>
    </dgm:pt>
    <dgm:pt modelId="{23BAA94D-723B-4E5F-AC0C-159F26E5805F}" type="pres">
      <dgm:prSet presAssocID="{D767F7C0-221C-403F-A16E-9D564E40146B}" presName="childTextHidden" presStyleLbl="bgAccFollowNode1" presStyleIdx="1" presStyleCnt="2"/>
      <dgm:spPr/>
      <dgm:t>
        <a:bodyPr/>
        <a:lstStyle/>
        <a:p>
          <a:endParaRPr lang="es-MX"/>
        </a:p>
      </dgm:t>
    </dgm:pt>
    <dgm:pt modelId="{C2411761-BC0D-4261-97F4-712749287CD2}" type="pres">
      <dgm:prSet presAssocID="{D767F7C0-221C-403F-A16E-9D564E40146B}" presName="parentText" presStyleLbl="node1" presStyleIdx="1" presStyleCnt="2">
        <dgm:presLayoutVars>
          <dgm:chMax val="1"/>
          <dgm:bulletEnabled val="1"/>
        </dgm:presLayoutVars>
      </dgm:prSet>
      <dgm:spPr/>
      <dgm:t>
        <a:bodyPr/>
        <a:lstStyle/>
        <a:p>
          <a:endParaRPr lang="es-MX"/>
        </a:p>
      </dgm:t>
    </dgm:pt>
  </dgm:ptLst>
  <dgm:cxnLst>
    <dgm:cxn modelId="{D770E12D-371C-47FD-BDFF-7EEAE638EEA6}" srcId="{D767F7C0-221C-403F-A16E-9D564E40146B}" destId="{F4E15AF1-E29C-43F4-96C5-C26BDDCAD705}" srcOrd="0" destOrd="0" parTransId="{010E19CD-1265-445D-9CE9-3F28F69E0676}" sibTransId="{FA36EB53-B7C2-4058-9EAD-5E93B1E52CCA}"/>
    <dgm:cxn modelId="{C89135E0-9EC6-4AE3-8BCA-BD6FAA3A8B59}" type="presOf" srcId="{9D0359DC-37BF-4140-A324-39B760C4FD88}" destId="{F0D0C1CA-2643-4FF8-A066-EC851070860A}" srcOrd="0" destOrd="0" presId="urn:microsoft.com/office/officeart/2005/8/layout/hProcess6"/>
    <dgm:cxn modelId="{32EC23B0-1CD6-4D81-8A0A-B7A9A2AA081F}" type="presOf" srcId="{F4E15AF1-E29C-43F4-96C5-C26BDDCAD705}" destId="{7C701C6E-BB70-48B0-8FD5-09272E811582}" srcOrd="0" destOrd="0" presId="urn:microsoft.com/office/officeart/2005/8/layout/hProcess6"/>
    <dgm:cxn modelId="{EF390E2A-299A-46BC-80C1-0983DB0484CA}" type="presOf" srcId="{19C5EC84-B96A-4DC3-A425-88FAF154E3FF}" destId="{A7E42994-D4CC-44C2-B95B-F6E20F8FEFA9}" srcOrd="1" destOrd="0" presId="urn:microsoft.com/office/officeart/2005/8/layout/hProcess6"/>
    <dgm:cxn modelId="{A791D5C8-CD52-4B3A-BBB4-E64752101BB8}" type="presOf" srcId="{19C5EC84-B96A-4DC3-A425-88FAF154E3FF}" destId="{A1CC141D-BBF5-43C3-BAEC-006047F965B7}" srcOrd="0" destOrd="0" presId="urn:microsoft.com/office/officeart/2005/8/layout/hProcess6"/>
    <dgm:cxn modelId="{1149B556-9A15-46E2-A433-B311401F0420}" type="presOf" srcId="{D767F7C0-221C-403F-A16E-9D564E40146B}" destId="{C2411761-BC0D-4261-97F4-712749287CD2}" srcOrd="0" destOrd="0" presId="urn:microsoft.com/office/officeart/2005/8/layout/hProcess6"/>
    <dgm:cxn modelId="{2A25D9D8-5FED-42D2-A3ED-5C74B4CDE97F}" srcId="{F9D48B1B-2A4E-4A2F-A0C3-5FFA308511AD}" destId="{9D0359DC-37BF-4140-A324-39B760C4FD88}" srcOrd="0" destOrd="0" parTransId="{91DD73D5-E43C-43BA-8605-27F413E97CCD}" sibTransId="{BEF9C882-646C-4DFE-9F77-25C03F8D089C}"/>
    <dgm:cxn modelId="{94969B6B-4D32-49CF-8A20-67798D3891F1}" type="presOf" srcId="{F4E15AF1-E29C-43F4-96C5-C26BDDCAD705}" destId="{23BAA94D-723B-4E5F-AC0C-159F26E5805F}" srcOrd="1" destOrd="0" presId="urn:microsoft.com/office/officeart/2005/8/layout/hProcess6"/>
    <dgm:cxn modelId="{41E4E15C-ADC3-4A46-9D81-D2AECC35E86A}" srcId="{F9D48B1B-2A4E-4A2F-A0C3-5FFA308511AD}" destId="{D767F7C0-221C-403F-A16E-9D564E40146B}" srcOrd="1" destOrd="0" parTransId="{AAF32471-5CC4-4CFB-9D6A-052C0B4FFFBA}" sibTransId="{1A30AB23-68E4-4145-9806-D3D660D14CC7}"/>
    <dgm:cxn modelId="{69E3CC4C-AE59-4E52-ABB3-B0B6E6C15A66}" srcId="{9D0359DC-37BF-4140-A324-39B760C4FD88}" destId="{19C5EC84-B96A-4DC3-A425-88FAF154E3FF}" srcOrd="0" destOrd="0" parTransId="{CA3C9ED6-3C6B-4137-AD74-5B643CC37378}" sibTransId="{BC8D6C9F-F846-467D-903B-2D303543808A}"/>
    <dgm:cxn modelId="{EADDABA7-2FC5-4B0A-A360-A7A91F1841A9}" type="presOf" srcId="{F9D48B1B-2A4E-4A2F-A0C3-5FFA308511AD}" destId="{6772F498-3F77-43AA-9B0B-9399462368E8}" srcOrd="0" destOrd="0" presId="urn:microsoft.com/office/officeart/2005/8/layout/hProcess6"/>
    <dgm:cxn modelId="{EE34B015-6E88-4CCD-A7A0-58E004F80820}" type="presParOf" srcId="{6772F498-3F77-43AA-9B0B-9399462368E8}" destId="{25B44834-571B-468F-9429-6C26E4593F59}" srcOrd="0" destOrd="0" presId="urn:microsoft.com/office/officeart/2005/8/layout/hProcess6"/>
    <dgm:cxn modelId="{64CA1A01-27CE-4547-A41A-0F67028205B0}" type="presParOf" srcId="{25B44834-571B-468F-9429-6C26E4593F59}" destId="{255332A7-8425-4358-B968-6DFB1B8B1AC1}" srcOrd="0" destOrd="0" presId="urn:microsoft.com/office/officeart/2005/8/layout/hProcess6"/>
    <dgm:cxn modelId="{9636D06A-F91E-4DCD-841C-B3CB86CD2E86}" type="presParOf" srcId="{25B44834-571B-468F-9429-6C26E4593F59}" destId="{A1CC141D-BBF5-43C3-BAEC-006047F965B7}" srcOrd="1" destOrd="0" presId="urn:microsoft.com/office/officeart/2005/8/layout/hProcess6"/>
    <dgm:cxn modelId="{328DFF99-EFFE-49C8-950E-26A1618AA75C}" type="presParOf" srcId="{25B44834-571B-468F-9429-6C26E4593F59}" destId="{A7E42994-D4CC-44C2-B95B-F6E20F8FEFA9}" srcOrd="2" destOrd="0" presId="urn:microsoft.com/office/officeart/2005/8/layout/hProcess6"/>
    <dgm:cxn modelId="{9C46B92E-C489-4E4C-829B-92CC9DA1BC28}" type="presParOf" srcId="{25B44834-571B-468F-9429-6C26E4593F59}" destId="{F0D0C1CA-2643-4FF8-A066-EC851070860A}" srcOrd="3" destOrd="0" presId="urn:microsoft.com/office/officeart/2005/8/layout/hProcess6"/>
    <dgm:cxn modelId="{96E631C8-64D3-4D0E-BF41-4ADC1E158843}" type="presParOf" srcId="{6772F498-3F77-43AA-9B0B-9399462368E8}" destId="{E8EE286A-F040-4C24-B31C-6DC23D016030}" srcOrd="1" destOrd="0" presId="urn:microsoft.com/office/officeart/2005/8/layout/hProcess6"/>
    <dgm:cxn modelId="{D6B1864B-3B65-4762-8D44-7DE626C94BCB}" type="presParOf" srcId="{6772F498-3F77-43AA-9B0B-9399462368E8}" destId="{B48C8B72-6215-4919-ACFA-756ECB3D68EC}" srcOrd="2" destOrd="0" presId="urn:microsoft.com/office/officeart/2005/8/layout/hProcess6"/>
    <dgm:cxn modelId="{815BC80E-CC57-4C2E-8FCD-59291F20E4C3}" type="presParOf" srcId="{B48C8B72-6215-4919-ACFA-756ECB3D68EC}" destId="{D24F53B7-63F1-49AA-B08B-87D79820C467}" srcOrd="0" destOrd="0" presId="urn:microsoft.com/office/officeart/2005/8/layout/hProcess6"/>
    <dgm:cxn modelId="{67BF02DB-CACC-4B70-A494-33168683ACDA}" type="presParOf" srcId="{B48C8B72-6215-4919-ACFA-756ECB3D68EC}" destId="{7C701C6E-BB70-48B0-8FD5-09272E811582}" srcOrd="1" destOrd="0" presId="urn:microsoft.com/office/officeart/2005/8/layout/hProcess6"/>
    <dgm:cxn modelId="{D790F8D8-4650-4D34-ABBA-992CBA80C980}" type="presParOf" srcId="{B48C8B72-6215-4919-ACFA-756ECB3D68EC}" destId="{23BAA94D-723B-4E5F-AC0C-159F26E5805F}" srcOrd="2" destOrd="0" presId="urn:microsoft.com/office/officeart/2005/8/layout/hProcess6"/>
    <dgm:cxn modelId="{7A08AD6E-FCBC-4DBF-BC1B-B750EFBF6E34}" type="presParOf" srcId="{B48C8B72-6215-4919-ACFA-756ECB3D68EC}" destId="{C2411761-BC0D-4261-97F4-712749287CD2}" srcOrd="3" destOrd="0" presId="urn:microsoft.com/office/officeart/2005/8/layout/hProcess6"/>
  </dgm:cxnLst>
  <dgm:bg/>
  <dgm:whole>
    <a:ln w="508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D48B1B-2A4E-4A2F-A0C3-5FFA308511AD}" type="doc">
      <dgm:prSet loTypeId="urn:microsoft.com/office/officeart/2005/8/layout/hProcess6" loCatId="process" qsTypeId="urn:microsoft.com/office/officeart/2005/8/quickstyle/simple1" qsCatId="simple" csTypeId="urn:microsoft.com/office/officeart/2005/8/colors/accent6_2" csCatId="accent6" phldr="1"/>
      <dgm:spPr/>
      <dgm:t>
        <a:bodyPr/>
        <a:lstStyle/>
        <a:p>
          <a:endParaRPr lang="es-MX"/>
        </a:p>
      </dgm:t>
    </dgm:pt>
    <dgm:pt modelId="{4E2F2A74-FCCF-4E94-ACB5-22A1F8116B31}">
      <dgm:prSet phldrT="[Texto]" custT="1"/>
      <dgm:spPr>
        <a:solidFill>
          <a:srgbClr val="7F7F7F"/>
        </a:solidFill>
      </dgm:spPr>
      <dgm:t>
        <a:bodyPr/>
        <a:lstStyle/>
        <a:p>
          <a:r>
            <a:rPr lang="es-MX" sz="1800" b="1" i="0" dirty="0" smtClean="0">
              <a:latin typeface="Soberana Texto" panose="02000000000000000000" pitchFamily="50" charset="0"/>
              <a:cs typeface="Times New Roman" panose="02020603050405020304" pitchFamily="18" charset="0"/>
            </a:rPr>
            <a:t>2007</a:t>
          </a:r>
          <a:endParaRPr lang="es-MX" sz="1800" b="1" i="0" dirty="0">
            <a:latin typeface="Soberana Texto" panose="02000000000000000000" pitchFamily="50" charset="0"/>
            <a:cs typeface="Times New Roman" panose="02020603050405020304" pitchFamily="18" charset="0"/>
          </a:endParaRPr>
        </a:p>
      </dgm:t>
    </dgm:pt>
    <dgm:pt modelId="{E53F1FC7-D76A-4FE7-A876-6A4C39FBF169}" type="parTrans" cxnId="{6C83AF09-3196-417B-B7F4-3C29A271F244}">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0D3854B5-1BA7-4E95-8CEC-9F5CEB0BAAD5}" type="sibTrans" cxnId="{6C83AF09-3196-417B-B7F4-3C29A271F244}">
      <dgm:prSet custT="1"/>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E9376C0C-FC3C-4379-92E2-2EB646AD367B}">
      <dgm:prSet phldrT="[Texto]" custT="1"/>
      <dgm:spPr>
        <a:solidFill>
          <a:srgbClr val="7F7F7F"/>
        </a:solidFill>
      </dgm:spPr>
      <dgm:t>
        <a:bodyPr/>
        <a:lstStyle/>
        <a:p>
          <a:r>
            <a:rPr lang="es-MX" sz="1800" b="1" i="0" dirty="0" smtClean="0">
              <a:latin typeface="Soberana Texto" panose="02000000000000000000" pitchFamily="50" charset="0"/>
              <a:cs typeface="Times New Roman" panose="02020603050405020304" pitchFamily="18" charset="0"/>
            </a:rPr>
            <a:t>2015</a:t>
          </a:r>
          <a:endParaRPr lang="es-MX" sz="1800" b="1" i="0" dirty="0">
            <a:latin typeface="Soberana Texto" panose="02000000000000000000" pitchFamily="50" charset="0"/>
            <a:cs typeface="Times New Roman" panose="02020603050405020304" pitchFamily="18" charset="0"/>
          </a:endParaRPr>
        </a:p>
      </dgm:t>
    </dgm:pt>
    <dgm:pt modelId="{858908D0-CC4B-4921-A4C3-644DEE4578E3}" type="parTrans" cxnId="{A7AAAC93-B6BF-40A1-B307-5F5749353F39}">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CBC9B75F-2F84-4DAA-931F-005C88E608E1}" type="sibTrans" cxnId="{A7AAAC93-B6BF-40A1-B307-5F5749353F39}">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DA4AFD23-428F-405B-B003-FFEFE8A39968}">
      <dgm:prSet/>
      <dgm:spPr>
        <a:noFill/>
        <a:ln w="50800">
          <a:solidFill>
            <a:srgbClr val="C00000">
              <a:alpha val="90000"/>
            </a:srgbClr>
          </a:solidFill>
          <a:prstDash val="sysDot"/>
        </a:ln>
      </dgm:spPr>
      <dgm:t>
        <a:bodyPr/>
        <a:lstStyle/>
        <a:p>
          <a:r>
            <a:rPr lang="es-MX" dirty="0" smtClean="0">
              <a:solidFill>
                <a:schemeClr val="tx1"/>
              </a:solidFill>
              <a:latin typeface="Soberana Texto" panose="02000000000000000000" pitchFamily="50" charset="0"/>
              <a:cs typeface="Times New Roman" panose="02020603050405020304" pitchFamily="18" charset="0"/>
            </a:rPr>
            <a:t>Mejor práctica al adaptar el Modelo de control interno en los estados (Normas Generales de Control Estatal)</a:t>
          </a:r>
          <a:endParaRPr lang="es-MX" dirty="0">
            <a:solidFill>
              <a:schemeClr val="tx1"/>
            </a:solidFill>
            <a:latin typeface="Soberana Texto" panose="02000000000000000000" pitchFamily="50" charset="0"/>
            <a:cs typeface="Times New Roman" panose="02020603050405020304" pitchFamily="18" charset="0"/>
          </a:endParaRPr>
        </a:p>
      </dgm:t>
    </dgm:pt>
    <dgm:pt modelId="{7ED8F2F4-C00E-4226-9BED-5EAF32D9F53A}" type="parTrans" cxnId="{7CF1FA64-8414-4EF7-A020-32CC5C5A1A0B}">
      <dgm:prSet/>
      <dgm:spPr/>
      <dgm:t>
        <a:bodyPr/>
        <a:lstStyle/>
        <a:p>
          <a:endParaRPr lang="es-MX">
            <a:latin typeface="Times New Roman" panose="02020603050405020304" pitchFamily="18" charset="0"/>
            <a:cs typeface="Times New Roman" panose="02020603050405020304" pitchFamily="18" charset="0"/>
          </a:endParaRPr>
        </a:p>
      </dgm:t>
    </dgm:pt>
    <dgm:pt modelId="{3B9A8916-CDB8-482A-928C-7909C8307F00}" type="sibTrans" cxnId="{7CF1FA64-8414-4EF7-A020-32CC5C5A1A0B}">
      <dgm:prSet/>
      <dgm:spPr/>
      <dgm:t>
        <a:bodyPr/>
        <a:lstStyle/>
        <a:p>
          <a:endParaRPr lang="es-MX">
            <a:latin typeface="Times New Roman" panose="02020603050405020304" pitchFamily="18" charset="0"/>
            <a:cs typeface="Times New Roman" panose="02020603050405020304" pitchFamily="18" charset="0"/>
          </a:endParaRPr>
        </a:p>
      </dgm:t>
    </dgm:pt>
    <dgm:pt modelId="{B3A418EE-3044-4E50-BA77-686B148804C9}">
      <dgm:prSet custT="1"/>
      <dgm:spPr>
        <a:noFill/>
        <a:ln w="50800">
          <a:solidFill>
            <a:srgbClr val="C00000">
              <a:alpha val="90000"/>
            </a:srgbClr>
          </a:solidFill>
          <a:prstDash val="sysDot"/>
        </a:ln>
      </dgm:spPr>
      <dgm:t>
        <a:bodyPr/>
        <a:lstStyle/>
        <a:p>
          <a:r>
            <a:rPr lang="es-MX" sz="1300" dirty="0" smtClean="0">
              <a:solidFill>
                <a:schemeClr val="tx1"/>
              </a:solidFill>
              <a:latin typeface="Soberana Texto" panose="02000000000000000000" pitchFamily="50" charset="0"/>
              <a:cs typeface="Times New Roman" panose="02020603050405020304" pitchFamily="18" charset="0"/>
            </a:rPr>
            <a:t>24 Entidades Federativas han publicado sus Normas Generales de Control Interno</a:t>
          </a:r>
          <a:endParaRPr lang="es-MX" sz="1300" dirty="0">
            <a:solidFill>
              <a:schemeClr val="tx1"/>
            </a:solidFill>
            <a:latin typeface="Soberana Texto" panose="02000000000000000000" pitchFamily="50" charset="0"/>
            <a:cs typeface="Times New Roman" panose="02020603050405020304" pitchFamily="18" charset="0"/>
          </a:endParaRPr>
        </a:p>
      </dgm:t>
    </dgm:pt>
    <dgm:pt modelId="{0A02CDA2-9492-449A-840C-7090A1644424}" type="parTrans" cxnId="{ECEE8F27-A667-4614-9E90-64ED4F8E716B}">
      <dgm:prSet/>
      <dgm:spPr/>
      <dgm:t>
        <a:bodyPr/>
        <a:lstStyle/>
        <a:p>
          <a:endParaRPr lang="es-MX">
            <a:latin typeface="Times New Roman" panose="02020603050405020304" pitchFamily="18" charset="0"/>
            <a:cs typeface="Times New Roman" panose="02020603050405020304" pitchFamily="18" charset="0"/>
          </a:endParaRPr>
        </a:p>
      </dgm:t>
    </dgm:pt>
    <dgm:pt modelId="{7631D3D6-8210-4492-A7C1-D25ECE26A091}" type="sibTrans" cxnId="{ECEE8F27-A667-4614-9E90-64ED4F8E716B}">
      <dgm:prSet/>
      <dgm:spPr/>
      <dgm:t>
        <a:bodyPr/>
        <a:lstStyle/>
        <a:p>
          <a:endParaRPr lang="es-MX">
            <a:latin typeface="Times New Roman" panose="02020603050405020304" pitchFamily="18" charset="0"/>
            <a:cs typeface="Times New Roman" panose="02020603050405020304" pitchFamily="18" charset="0"/>
          </a:endParaRPr>
        </a:p>
      </dgm:t>
    </dgm:pt>
    <dgm:pt modelId="{6772F498-3F77-43AA-9B0B-9399462368E8}" type="pres">
      <dgm:prSet presAssocID="{F9D48B1B-2A4E-4A2F-A0C3-5FFA308511AD}" presName="theList" presStyleCnt="0">
        <dgm:presLayoutVars>
          <dgm:dir/>
          <dgm:animLvl val="lvl"/>
          <dgm:resizeHandles val="exact"/>
        </dgm:presLayoutVars>
      </dgm:prSet>
      <dgm:spPr/>
      <dgm:t>
        <a:bodyPr/>
        <a:lstStyle/>
        <a:p>
          <a:endParaRPr lang="es-MX"/>
        </a:p>
      </dgm:t>
    </dgm:pt>
    <dgm:pt modelId="{3AFC7E51-4EB3-4385-9B77-1AA9F0FCD86E}" type="pres">
      <dgm:prSet presAssocID="{4E2F2A74-FCCF-4E94-ACB5-22A1F8116B31}" presName="compNode" presStyleCnt="0"/>
      <dgm:spPr/>
      <dgm:t>
        <a:bodyPr/>
        <a:lstStyle/>
        <a:p>
          <a:endParaRPr lang="es-MX"/>
        </a:p>
      </dgm:t>
    </dgm:pt>
    <dgm:pt modelId="{038858B9-9AA0-4E60-9D66-4856E4B6A494}" type="pres">
      <dgm:prSet presAssocID="{4E2F2A74-FCCF-4E94-ACB5-22A1F8116B31}" presName="noGeometry" presStyleCnt="0"/>
      <dgm:spPr/>
      <dgm:t>
        <a:bodyPr/>
        <a:lstStyle/>
        <a:p>
          <a:endParaRPr lang="es-MX"/>
        </a:p>
      </dgm:t>
    </dgm:pt>
    <dgm:pt modelId="{51DCBDD2-8805-4DAA-BA98-549773AFE6A3}" type="pres">
      <dgm:prSet presAssocID="{4E2F2A74-FCCF-4E94-ACB5-22A1F8116B31}" presName="childTextVisible" presStyleLbl="bgAccFollowNode1" presStyleIdx="0" presStyleCnt="2">
        <dgm:presLayoutVars>
          <dgm:bulletEnabled val="1"/>
        </dgm:presLayoutVars>
      </dgm:prSet>
      <dgm:spPr/>
      <dgm:t>
        <a:bodyPr/>
        <a:lstStyle/>
        <a:p>
          <a:endParaRPr lang="es-MX"/>
        </a:p>
      </dgm:t>
    </dgm:pt>
    <dgm:pt modelId="{7654EFB3-F731-4EE3-9559-3E966965280F}" type="pres">
      <dgm:prSet presAssocID="{4E2F2A74-FCCF-4E94-ACB5-22A1F8116B31}" presName="childTextHidden" presStyleLbl="bgAccFollowNode1" presStyleIdx="0" presStyleCnt="2"/>
      <dgm:spPr/>
      <dgm:t>
        <a:bodyPr/>
        <a:lstStyle/>
        <a:p>
          <a:endParaRPr lang="es-MX"/>
        </a:p>
      </dgm:t>
    </dgm:pt>
    <dgm:pt modelId="{F4F5868B-3A90-4A38-9695-780CD21228D7}" type="pres">
      <dgm:prSet presAssocID="{4E2F2A74-FCCF-4E94-ACB5-22A1F8116B31}" presName="parentText" presStyleLbl="node1" presStyleIdx="0" presStyleCnt="2">
        <dgm:presLayoutVars>
          <dgm:chMax val="1"/>
          <dgm:bulletEnabled val="1"/>
        </dgm:presLayoutVars>
      </dgm:prSet>
      <dgm:spPr/>
      <dgm:t>
        <a:bodyPr/>
        <a:lstStyle/>
        <a:p>
          <a:endParaRPr lang="es-MX"/>
        </a:p>
      </dgm:t>
    </dgm:pt>
    <dgm:pt modelId="{DE3FB705-2F48-4814-B324-8593D03A9672}" type="pres">
      <dgm:prSet presAssocID="{4E2F2A74-FCCF-4E94-ACB5-22A1F8116B31}" presName="aSpace" presStyleCnt="0"/>
      <dgm:spPr/>
      <dgm:t>
        <a:bodyPr/>
        <a:lstStyle/>
        <a:p>
          <a:endParaRPr lang="es-MX"/>
        </a:p>
      </dgm:t>
    </dgm:pt>
    <dgm:pt modelId="{C560994C-839C-4FA9-B9F2-3A55BF3FFF6F}" type="pres">
      <dgm:prSet presAssocID="{E9376C0C-FC3C-4379-92E2-2EB646AD367B}" presName="compNode" presStyleCnt="0"/>
      <dgm:spPr/>
      <dgm:t>
        <a:bodyPr/>
        <a:lstStyle/>
        <a:p>
          <a:endParaRPr lang="es-MX"/>
        </a:p>
      </dgm:t>
    </dgm:pt>
    <dgm:pt modelId="{B0ECFCAB-9E8C-48F2-A8B3-DE515D4FB8A8}" type="pres">
      <dgm:prSet presAssocID="{E9376C0C-FC3C-4379-92E2-2EB646AD367B}" presName="noGeometry" presStyleCnt="0"/>
      <dgm:spPr/>
      <dgm:t>
        <a:bodyPr/>
        <a:lstStyle/>
        <a:p>
          <a:endParaRPr lang="es-MX"/>
        </a:p>
      </dgm:t>
    </dgm:pt>
    <dgm:pt modelId="{357DF871-591F-4B59-8D8B-EE3907903F06}" type="pres">
      <dgm:prSet presAssocID="{E9376C0C-FC3C-4379-92E2-2EB646AD367B}" presName="childTextVisible" presStyleLbl="bgAccFollowNode1" presStyleIdx="1" presStyleCnt="2">
        <dgm:presLayoutVars>
          <dgm:bulletEnabled val="1"/>
        </dgm:presLayoutVars>
      </dgm:prSet>
      <dgm:spPr/>
      <dgm:t>
        <a:bodyPr/>
        <a:lstStyle/>
        <a:p>
          <a:endParaRPr lang="es-MX"/>
        </a:p>
      </dgm:t>
    </dgm:pt>
    <dgm:pt modelId="{9A140820-32E6-43B5-BAED-C4DF4648CFE1}" type="pres">
      <dgm:prSet presAssocID="{E9376C0C-FC3C-4379-92E2-2EB646AD367B}" presName="childTextHidden" presStyleLbl="bgAccFollowNode1" presStyleIdx="1" presStyleCnt="2"/>
      <dgm:spPr/>
      <dgm:t>
        <a:bodyPr/>
        <a:lstStyle/>
        <a:p>
          <a:endParaRPr lang="es-MX"/>
        </a:p>
      </dgm:t>
    </dgm:pt>
    <dgm:pt modelId="{7F93CFD8-7D9D-46EA-B29F-65FA0CB2DE86}" type="pres">
      <dgm:prSet presAssocID="{E9376C0C-FC3C-4379-92E2-2EB646AD367B}" presName="parentText" presStyleLbl="node1" presStyleIdx="1" presStyleCnt="2">
        <dgm:presLayoutVars>
          <dgm:chMax val="1"/>
          <dgm:bulletEnabled val="1"/>
        </dgm:presLayoutVars>
      </dgm:prSet>
      <dgm:spPr/>
      <dgm:t>
        <a:bodyPr/>
        <a:lstStyle/>
        <a:p>
          <a:endParaRPr lang="es-MX"/>
        </a:p>
      </dgm:t>
    </dgm:pt>
  </dgm:ptLst>
  <dgm:cxnLst>
    <dgm:cxn modelId="{8C53F12B-06DB-4650-9E0B-E55852BF08FF}" type="presOf" srcId="{F9D48B1B-2A4E-4A2F-A0C3-5FFA308511AD}" destId="{6772F498-3F77-43AA-9B0B-9399462368E8}" srcOrd="0" destOrd="0" presId="urn:microsoft.com/office/officeart/2005/8/layout/hProcess6"/>
    <dgm:cxn modelId="{0B5A1940-C4E1-48E3-B275-BEA6E84524F8}" type="presOf" srcId="{B3A418EE-3044-4E50-BA77-686B148804C9}" destId="{357DF871-591F-4B59-8D8B-EE3907903F06}" srcOrd="0" destOrd="0" presId="urn:microsoft.com/office/officeart/2005/8/layout/hProcess6"/>
    <dgm:cxn modelId="{26026032-6C3C-498F-A199-2EDA4EC57A76}" type="presOf" srcId="{B3A418EE-3044-4E50-BA77-686B148804C9}" destId="{9A140820-32E6-43B5-BAED-C4DF4648CFE1}" srcOrd="1" destOrd="0" presId="urn:microsoft.com/office/officeart/2005/8/layout/hProcess6"/>
    <dgm:cxn modelId="{E9A0EF14-57C7-419D-870F-5C06085136AE}" type="presOf" srcId="{DA4AFD23-428F-405B-B003-FFEFE8A39968}" destId="{7654EFB3-F731-4EE3-9559-3E966965280F}" srcOrd="1" destOrd="0" presId="urn:microsoft.com/office/officeart/2005/8/layout/hProcess6"/>
    <dgm:cxn modelId="{897957D4-38F1-4D53-A4BF-64EE6AE41A3E}" type="presOf" srcId="{4E2F2A74-FCCF-4E94-ACB5-22A1F8116B31}" destId="{F4F5868B-3A90-4A38-9695-780CD21228D7}" srcOrd="0" destOrd="0" presId="urn:microsoft.com/office/officeart/2005/8/layout/hProcess6"/>
    <dgm:cxn modelId="{A7AAAC93-B6BF-40A1-B307-5F5749353F39}" srcId="{F9D48B1B-2A4E-4A2F-A0C3-5FFA308511AD}" destId="{E9376C0C-FC3C-4379-92E2-2EB646AD367B}" srcOrd="1" destOrd="0" parTransId="{858908D0-CC4B-4921-A4C3-644DEE4578E3}" sibTransId="{CBC9B75F-2F84-4DAA-931F-005C88E608E1}"/>
    <dgm:cxn modelId="{B5CB9C7E-CBEC-4507-ADC4-30F620B1C18E}" type="presOf" srcId="{E9376C0C-FC3C-4379-92E2-2EB646AD367B}" destId="{7F93CFD8-7D9D-46EA-B29F-65FA0CB2DE86}" srcOrd="0" destOrd="0" presId="urn:microsoft.com/office/officeart/2005/8/layout/hProcess6"/>
    <dgm:cxn modelId="{6C83AF09-3196-417B-B7F4-3C29A271F244}" srcId="{F9D48B1B-2A4E-4A2F-A0C3-5FFA308511AD}" destId="{4E2F2A74-FCCF-4E94-ACB5-22A1F8116B31}" srcOrd="0" destOrd="0" parTransId="{E53F1FC7-D76A-4FE7-A876-6A4C39FBF169}" sibTransId="{0D3854B5-1BA7-4E95-8CEC-9F5CEB0BAAD5}"/>
    <dgm:cxn modelId="{1E8A6A40-096C-462E-80EA-D6AE4732E282}" type="presOf" srcId="{DA4AFD23-428F-405B-B003-FFEFE8A39968}" destId="{51DCBDD2-8805-4DAA-BA98-549773AFE6A3}" srcOrd="0" destOrd="0" presId="urn:microsoft.com/office/officeart/2005/8/layout/hProcess6"/>
    <dgm:cxn modelId="{ECEE8F27-A667-4614-9E90-64ED4F8E716B}" srcId="{E9376C0C-FC3C-4379-92E2-2EB646AD367B}" destId="{B3A418EE-3044-4E50-BA77-686B148804C9}" srcOrd="0" destOrd="0" parTransId="{0A02CDA2-9492-449A-840C-7090A1644424}" sibTransId="{7631D3D6-8210-4492-A7C1-D25ECE26A091}"/>
    <dgm:cxn modelId="{7CF1FA64-8414-4EF7-A020-32CC5C5A1A0B}" srcId="{4E2F2A74-FCCF-4E94-ACB5-22A1F8116B31}" destId="{DA4AFD23-428F-405B-B003-FFEFE8A39968}" srcOrd="0" destOrd="0" parTransId="{7ED8F2F4-C00E-4226-9BED-5EAF32D9F53A}" sibTransId="{3B9A8916-CDB8-482A-928C-7909C8307F00}"/>
    <dgm:cxn modelId="{CDEDAF55-28C2-4385-8CF6-DA84F702BD86}" type="presParOf" srcId="{6772F498-3F77-43AA-9B0B-9399462368E8}" destId="{3AFC7E51-4EB3-4385-9B77-1AA9F0FCD86E}" srcOrd="0" destOrd="0" presId="urn:microsoft.com/office/officeart/2005/8/layout/hProcess6"/>
    <dgm:cxn modelId="{5689AC94-44D1-4C46-80C1-35A6EDE025D8}" type="presParOf" srcId="{3AFC7E51-4EB3-4385-9B77-1AA9F0FCD86E}" destId="{038858B9-9AA0-4E60-9D66-4856E4B6A494}" srcOrd="0" destOrd="0" presId="urn:microsoft.com/office/officeart/2005/8/layout/hProcess6"/>
    <dgm:cxn modelId="{9F51ECAE-68D3-4C86-9970-02C82DFD5227}" type="presParOf" srcId="{3AFC7E51-4EB3-4385-9B77-1AA9F0FCD86E}" destId="{51DCBDD2-8805-4DAA-BA98-549773AFE6A3}" srcOrd="1" destOrd="0" presId="urn:microsoft.com/office/officeart/2005/8/layout/hProcess6"/>
    <dgm:cxn modelId="{8C85573F-8CD5-443A-9535-068ACDC37891}" type="presParOf" srcId="{3AFC7E51-4EB3-4385-9B77-1AA9F0FCD86E}" destId="{7654EFB3-F731-4EE3-9559-3E966965280F}" srcOrd="2" destOrd="0" presId="urn:microsoft.com/office/officeart/2005/8/layout/hProcess6"/>
    <dgm:cxn modelId="{762FDA3F-184C-4280-B5A0-E4D4185C6E27}" type="presParOf" srcId="{3AFC7E51-4EB3-4385-9B77-1AA9F0FCD86E}" destId="{F4F5868B-3A90-4A38-9695-780CD21228D7}" srcOrd="3" destOrd="0" presId="urn:microsoft.com/office/officeart/2005/8/layout/hProcess6"/>
    <dgm:cxn modelId="{57CBFEC9-29D6-40DD-BA70-A62BF5F128EE}" type="presParOf" srcId="{6772F498-3F77-43AA-9B0B-9399462368E8}" destId="{DE3FB705-2F48-4814-B324-8593D03A9672}" srcOrd="1" destOrd="0" presId="urn:microsoft.com/office/officeart/2005/8/layout/hProcess6"/>
    <dgm:cxn modelId="{0385663C-EB59-4875-BD1D-A6BD58B98DDD}" type="presParOf" srcId="{6772F498-3F77-43AA-9B0B-9399462368E8}" destId="{C560994C-839C-4FA9-B9F2-3A55BF3FFF6F}" srcOrd="2" destOrd="0" presId="urn:microsoft.com/office/officeart/2005/8/layout/hProcess6"/>
    <dgm:cxn modelId="{AB1ABB07-E265-4834-A5E5-B48DEC181587}" type="presParOf" srcId="{C560994C-839C-4FA9-B9F2-3A55BF3FFF6F}" destId="{B0ECFCAB-9E8C-48F2-A8B3-DE515D4FB8A8}" srcOrd="0" destOrd="0" presId="urn:microsoft.com/office/officeart/2005/8/layout/hProcess6"/>
    <dgm:cxn modelId="{2F6F4A8D-0348-4775-9FB3-48FF8A85357B}" type="presParOf" srcId="{C560994C-839C-4FA9-B9F2-3A55BF3FFF6F}" destId="{357DF871-591F-4B59-8D8B-EE3907903F06}" srcOrd="1" destOrd="0" presId="urn:microsoft.com/office/officeart/2005/8/layout/hProcess6"/>
    <dgm:cxn modelId="{CBA56D50-B07D-40A0-A20D-A8822B3CFDC7}" type="presParOf" srcId="{C560994C-839C-4FA9-B9F2-3A55BF3FFF6F}" destId="{9A140820-32E6-43B5-BAED-C4DF4648CFE1}" srcOrd="2" destOrd="0" presId="urn:microsoft.com/office/officeart/2005/8/layout/hProcess6"/>
    <dgm:cxn modelId="{21D14373-7C46-4EE2-BAF0-7C341B8E3F50}" type="presParOf" srcId="{C560994C-839C-4FA9-B9F2-3A55BF3FFF6F}" destId="{7F93CFD8-7D9D-46EA-B29F-65FA0CB2DE86}"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C02667-0F8F-4E4D-B722-496DD7414B8A}" type="doc">
      <dgm:prSet loTypeId="urn:microsoft.com/office/officeart/2005/8/layout/cycle7" loCatId="cycle" qsTypeId="urn:microsoft.com/office/officeart/2005/8/quickstyle/simple4" qsCatId="simple" csTypeId="urn:microsoft.com/office/officeart/2005/8/colors/accent1_2#1" csCatId="accent1" phldr="1"/>
      <dgm:spPr/>
      <dgm:t>
        <a:bodyPr/>
        <a:lstStyle/>
        <a:p>
          <a:endParaRPr lang="en-US"/>
        </a:p>
      </dgm:t>
    </dgm:pt>
    <dgm:pt modelId="{BBD66FDB-D365-A44C-99E7-D3208DECAB93}">
      <dgm:prSet phldrT="[Text]" custT="1"/>
      <dgm:spPr>
        <a:solidFill>
          <a:srgbClr val="006600"/>
        </a:solidFill>
        <a:ln w="38100">
          <a:solidFill>
            <a:srgbClr val="BC0000"/>
          </a:solidFill>
        </a:ln>
      </dgm:spPr>
      <dgm:t>
        <a:bodyPr anchor="ctr"/>
        <a:lstStyle/>
        <a:p>
          <a:pPr algn="ctr"/>
          <a:r>
            <a:rPr lang="en-US" sz="1600" b="1" dirty="0" smtClean="0">
              <a:solidFill>
                <a:schemeClr val="bg1"/>
              </a:solidFill>
              <a:latin typeface="Soberana Texto" panose="02000000000000000000" pitchFamily="50" charset="0"/>
            </a:rPr>
            <a:t>Modelo </a:t>
          </a:r>
          <a:r>
            <a:rPr lang="en-US" sz="1600" b="1" dirty="0" err="1" smtClean="0">
              <a:solidFill>
                <a:schemeClr val="bg1"/>
              </a:solidFill>
              <a:latin typeface="Soberana Texto" panose="02000000000000000000" pitchFamily="50" charset="0"/>
            </a:rPr>
            <a:t>Estándar</a:t>
          </a:r>
          <a:r>
            <a:rPr lang="en-US" sz="1600" b="1" dirty="0" smtClean="0">
              <a:solidFill>
                <a:schemeClr val="bg1"/>
              </a:solidFill>
              <a:latin typeface="Soberana Texto" panose="02000000000000000000" pitchFamily="50" charset="0"/>
            </a:rPr>
            <a:t> de Control Interno (MECI)</a:t>
          </a:r>
        </a:p>
        <a:p>
          <a:pPr algn="ctr"/>
          <a:r>
            <a:rPr lang="en-US" sz="1600" b="1" dirty="0" smtClean="0">
              <a:solidFill>
                <a:schemeClr val="bg1"/>
              </a:solidFill>
              <a:latin typeface="Soberana Texto" panose="02000000000000000000" pitchFamily="50" charset="0"/>
            </a:rPr>
            <a:t>Normas de Control</a:t>
          </a:r>
          <a:endParaRPr lang="en-US" sz="1600" b="1" dirty="0">
            <a:solidFill>
              <a:schemeClr val="bg1"/>
            </a:solidFill>
            <a:latin typeface="Soberana Texto" panose="02000000000000000000" pitchFamily="50" charset="0"/>
          </a:endParaRPr>
        </a:p>
      </dgm:t>
    </dgm:pt>
    <dgm:pt modelId="{0EBE298D-9C8A-524D-80DD-B52DCABD9F1C}" type="parTrans" cxnId="{389A8A07-0890-8448-B8CD-42598398DA97}">
      <dgm:prSet/>
      <dgm:spPr/>
      <dgm:t>
        <a:bodyPr/>
        <a:lstStyle/>
        <a:p>
          <a:endParaRPr lang="en-US" sz="3600" b="1">
            <a:solidFill>
              <a:schemeClr val="bg1"/>
            </a:solidFill>
          </a:endParaRPr>
        </a:p>
      </dgm:t>
    </dgm:pt>
    <dgm:pt modelId="{C84A3D52-8F85-A048-9AAA-918FA1516F36}" type="sibTrans" cxnId="{389A8A07-0890-8448-B8CD-42598398DA97}">
      <dgm:prSet custT="1"/>
      <dgm:spPr>
        <a:solidFill>
          <a:srgbClr val="7F7F7F"/>
        </a:solidFill>
        <a:ln>
          <a:solidFill>
            <a:srgbClr val="BC0000"/>
          </a:solidFill>
        </a:ln>
      </dgm:spPr>
      <dgm:t>
        <a:bodyPr/>
        <a:lstStyle/>
        <a:p>
          <a:endParaRPr lang="en-US" sz="2800" b="1">
            <a:solidFill>
              <a:schemeClr val="bg1"/>
            </a:solidFill>
          </a:endParaRPr>
        </a:p>
      </dgm:t>
    </dgm:pt>
    <dgm:pt modelId="{893BBA6A-96CF-D04B-9E68-028EA43D91AD}">
      <dgm:prSet phldrT="[Text]" custT="1"/>
      <dgm:spPr>
        <a:solidFill>
          <a:srgbClr val="006600"/>
        </a:solidFill>
        <a:ln w="38100">
          <a:solidFill>
            <a:srgbClr val="BC0000"/>
          </a:solidFill>
        </a:ln>
      </dgm:spPr>
      <dgm:t>
        <a:bodyPr/>
        <a:lstStyle/>
        <a:p>
          <a:pPr algn="ctr"/>
          <a:r>
            <a:rPr lang="en-US" sz="1600" b="1" dirty="0" smtClean="0">
              <a:solidFill>
                <a:schemeClr val="bg1"/>
              </a:solidFill>
              <a:latin typeface="Soberana Texto" panose="02000000000000000000" pitchFamily="50" charset="0"/>
            </a:rPr>
            <a:t>Administración de Riesgos</a:t>
          </a:r>
        </a:p>
        <a:p>
          <a:pPr algn="ctr"/>
          <a:r>
            <a:rPr lang="en-US" sz="1600" b="1" dirty="0" smtClean="0">
              <a:solidFill>
                <a:schemeClr val="bg1"/>
              </a:solidFill>
              <a:latin typeface="Soberana Texto" panose="02000000000000000000" pitchFamily="50" charset="0"/>
            </a:rPr>
            <a:t>Riesgos de incumplimiento</a:t>
          </a:r>
          <a:endParaRPr lang="en-US" sz="1600" b="1" dirty="0">
            <a:solidFill>
              <a:schemeClr val="bg1"/>
            </a:solidFill>
            <a:latin typeface="Soberana Texto" panose="02000000000000000000" pitchFamily="50" charset="0"/>
          </a:endParaRPr>
        </a:p>
      </dgm:t>
    </dgm:pt>
    <dgm:pt modelId="{59D28185-22E0-3948-94D9-571CE036D70B}" type="parTrans" cxnId="{3F4F122D-9792-7748-9C72-CD46141C84D4}">
      <dgm:prSet/>
      <dgm:spPr/>
      <dgm:t>
        <a:bodyPr/>
        <a:lstStyle/>
        <a:p>
          <a:endParaRPr lang="en-US" sz="3600" b="1">
            <a:solidFill>
              <a:schemeClr val="bg1"/>
            </a:solidFill>
          </a:endParaRPr>
        </a:p>
      </dgm:t>
    </dgm:pt>
    <dgm:pt modelId="{041E3E10-E663-4D47-AB65-FF106DA82660}" type="sibTrans" cxnId="{3F4F122D-9792-7748-9C72-CD46141C84D4}">
      <dgm:prSet custT="1"/>
      <dgm:spPr>
        <a:solidFill>
          <a:srgbClr val="7F7F7F"/>
        </a:solidFill>
        <a:ln>
          <a:solidFill>
            <a:srgbClr val="BC0000"/>
          </a:solidFill>
        </a:ln>
      </dgm:spPr>
      <dgm:t>
        <a:bodyPr/>
        <a:lstStyle/>
        <a:p>
          <a:endParaRPr lang="en-US" sz="2800" b="1">
            <a:solidFill>
              <a:schemeClr val="bg1"/>
            </a:solidFill>
          </a:endParaRPr>
        </a:p>
      </dgm:t>
    </dgm:pt>
    <dgm:pt modelId="{155A49FD-997B-1745-B731-777404E35C1E}">
      <dgm:prSet phldrT="[Text]" custT="1"/>
      <dgm:spPr>
        <a:solidFill>
          <a:srgbClr val="006600"/>
        </a:solidFill>
        <a:ln w="38100">
          <a:solidFill>
            <a:srgbClr val="BC0000"/>
          </a:solidFill>
        </a:ln>
      </dgm:spPr>
      <dgm:t>
        <a:bodyPr/>
        <a:lstStyle/>
        <a:p>
          <a:pPr algn="ctr"/>
          <a:r>
            <a:rPr lang="en-US" sz="1600" b="1" dirty="0" smtClean="0">
              <a:solidFill>
                <a:schemeClr val="bg1"/>
              </a:solidFill>
              <a:latin typeface="Soberana Texto" panose="02000000000000000000" pitchFamily="50" charset="0"/>
            </a:rPr>
            <a:t>Comité de Control de Desempeño Institucional (COCODI)</a:t>
          </a:r>
        </a:p>
        <a:p>
          <a:pPr algn="ctr"/>
          <a:r>
            <a:rPr lang="en-US" sz="1600" b="1" dirty="0" smtClean="0">
              <a:solidFill>
                <a:schemeClr val="bg1"/>
              </a:solidFill>
              <a:latin typeface="Soberana Texto" panose="02000000000000000000" pitchFamily="50" charset="0"/>
            </a:rPr>
            <a:t>Foro de seguimiento  y toma de decisiones</a:t>
          </a:r>
          <a:endParaRPr lang="en-US" sz="1600" b="1" dirty="0">
            <a:solidFill>
              <a:schemeClr val="bg1"/>
            </a:solidFill>
            <a:latin typeface="Soberana Texto" panose="02000000000000000000" pitchFamily="50" charset="0"/>
          </a:endParaRPr>
        </a:p>
      </dgm:t>
    </dgm:pt>
    <dgm:pt modelId="{BA0F0EA0-A3D3-5F46-9744-AD6C724B5C42}" type="parTrans" cxnId="{F52AA19D-9E4A-8245-BB53-8196BBF0F409}">
      <dgm:prSet/>
      <dgm:spPr/>
      <dgm:t>
        <a:bodyPr/>
        <a:lstStyle/>
        <a:p>
          <a:endParaRPr lang="en-US" sz="3600" b="1">
            <a:solidFill>
              <a:schemeClr val="bg1"/>
            </a:solidFill>
          </a:endParaRPr>
        </a:p>
      </dgm:t>
    </dgm:pt>
    <dgm:pt modelId="{221037CD-4B82-DB4D-9132-D89B8BAE27E6}" type="sibTrans" cxnId="{F52AA19D-9E4A-8245-BB53-8196BBF0F409}">
      <dgm:prSet custT="1"/>
      <dgm:spPr>
        <a:solidFill>
          <a:srgbClr val="7F7F7F"/>
        </a:solidFill>
        <a:ln>
          <a:solidFill>
            <a:srgbClr val="BC0000"/>
          </a:solidFill>
        </a:ln>
      </dgm:spPr>
      <dgm:t>
        <a:bodyPr/>
        <a:lstStyle/>
        <a:p>
          <a:endParaRPr lang="en-US" sz="2800" b="1">
            <a:solidFill>
              <a:schemeClr val="bg1"/>
            </a:solidFill>
          </a:endParaRPr>
        </a:p>
      </dgm:t>
    </dgm:pt>
    <dgm:pt modelId="{188B6577-82E4-E74A-B16C-49D91B60B04B}" type="pres">
      <dgm:prSet presAssocID="{86C02667-0F8F-4E4D-B722-496DD7414B8A}" presName="Name0" presStyleCnt="0">
        <dgm:presLayoutVars>
          <dgm:dir/>
          <dgm:resizeHandles val="exact"/>
        </dgm:presLayoutVars>
      </dgm:prSet>
      <dgm:spPr/>
      <dgm:t>
        <a:bodyPr/>
        <a:lstStyle/>
        <a:p>
          <a:endParaRPr lang="en-US"/>
        </a:p>
      </dgm:t>
    </dgm:pt>
    <dgm:pt modelId="{F5D3BAC5-CC8A-1B43-B4A2-AF4BF94D453E}" type="pres">
      <dgm:prSet presAssocID="{BBD66FDB-D365-A44C-99E7-D3208DECAB93}" presName="node" presStyleLbl="node1" presStyleIdx="0" presStyleCnt="3" custScaleX="115644" custScaleY="100691" custRadScaleRad="74350" custRadScaleInc="-7704">
        <dgm:presLayoutVars>
          <dgm:bulletEnabled val="1"/>
        </dgm:presLayoutVars>
      </dgm:prSet>
      <dgm:spPr/>
      <dgm:t>
        <a:bodyPr/>
        <a:lstStyle/>
        <a:p>
          <a:endParaRPr lang="en-US"/>
        </a:p>
      </dgm:t>
    </dgm:pt>
    <dgm:pt modelId="{4D9DF5CD-5140-6246-91C7-1D37462A1A7F}" type="pres">
      <dgm:prSet presAssocID="{C84A3D52-8F85-A048-9AAA-918FA1516F36}" presName="sibTrans" presStyleLbl="sibTrans2D1" presStyleIdx="0" presStyleCnt="3"/>
      <dgm:spPr/>
      <dgm:t>
        <a:bodyPr/>
        <a:lstStyle/>
        <a:p>
          <a:endParaRPr lang="en-US"/>
        </a:p>
      </dgm:t>
    </dgm:pt>
    <dgm:pt modelId="{CE6F4A3E-50CC-A64F-A6B0-8F48847D20ED}" type="pres">
      <dgm:prSet presAssocID="{C84A3D52-8F85-A048-9AAA-918FA1516F36}" presName="connectorText" presStyleLbl="sibTrans2D1" presStyleIdx="0" presStyleCnt="3"/>
      <dgm:spPr/>
      <dgm:t>
        <a:bodyPr/>
        <a:lstStyle/>
        <a:p>
          <a:endParaRPr lang="en-US"/>
        </a:p>
      </dgm:t>
    </dgm:pt>
    <dgm:pt modelId="{F981B8CF-AD4C-8449-8072-38A3B3364499}" type="pres">
      <dgm:prSet presAssocID="{893BBA6A-96CF-D04B-9E68-028EA43D91AD}" presName="node" presStyleLbl="node1" presStyleIdx="1" presStyleCnt="3" custScaleX="104608" custScaleY="104790" custRadScaleRad="88524" custRadScaleInc="-27038">
        <dgm:presLayoutVars>
          <dgm:bulletEnabled val="1"/>
        </dgm:presLayoutVars>
      </dgm:prSet>
      <dgm:spPr/>
      <dgm:t>
        <a:bodyPr/>
        <a:lstStyle/>
        <a:p>
          <a:endParaRPr lang="en-US"/>
        </a:p>
      </dgm:t>
    </dgm:pt>
    <dgm:pt modelId="{B4B0FD9A-38C4-9542-8AD9-517D39EDFFAF}" type="pres">
      <dgm:prSet presAssocID="{041E3E10-E663-4D47-AB65-FF106DA82660}" presName="sibTrans" presStyleLbl="sibTrans2D1" presStyleIdx="1" presStyleCnt="3"/>
      <dgm:spPr/>
      <dgm:t>
        <a:bodyPr/>
        <a:lstStyle/>
        <a:p>
          <a:endParaRPr lang="en-US"/>
        </a:p>
      </dgm:t>
    </dgm:pt>
    <dgm:pt modelId="{74A716A0-DC6F-5D49-8FD3-9011BAFDFB91}" type="pres">
      <dgm:prSet presAssocID="{041E3E10-E663-4D47-AB65-FF106DA82660}" presName="connectorText" presStyleLbl="sibTrans2D1" presStyleIdx="1" presStyleCnt="3"/>
      <dgm:spPr/>
      <dgm:t>
        <a:bodyPr/>
        <a:lstStyle/>
        <a:p>
          <a:endParaRPr lang="en-US"/>
        </a:p>
      </dgm:t>
    </dgm:pt>
    <dgm:pt modelId="{F558BDB5-B13E-464B-85C4-755E5EB8AF14}" type="pres">
      <dgm:prSet presAssocID="{155A49FD-997B-1745-B731-777404E35C1E}" presName="node" presStyleLbl="node1" presStyleIdx="2" presStyleCnt="3" custScaleX="111602" custScaleY="103436" custRadScaleRad="89048" custRadScaleInc="27567">
        <dgm:presLayoutVars>
          <dgm:bulletEnabled val="1"/>
        </dgm:presLayoutVars>
      </dgm:prSet>
      <dgm:spPr/>
      <dgm:t>
        <a:bodyPr/>
        <a:lstStyle/>
        <a:p>
          <a:endParaRPr lang="en-US"/>
        </a:p>
      </dgm:t>
    </dgm:pt>
    <dgm:pt modelId="{D245D023-0D06-C745-9640-A4ADAD246CE0}" type="pres">
      <dgm:prSet presAssocID="{221037CD-4B82-DB4D-9132-D89B8BAE27E6}" presName="sibTrans" presStyleLbl="sibTrans2D1" presStyleIdx="2" presStyleCnt="3"/>
      <dgm:spPr/>
      <dgm:t>
        <a:bodyPr/>
        <a:lstStyle/>
        <a:p>
          <a:endParaRPr lang="en-US"/>
        </a:p>
      </dgm:t>
    </dgm:pt>
    <dgm:pt modelId="{C676FCAB-B442-7D43-AFCD-12015B2DAFCF}" type="pres">
      <dgm:prSet presAssocID="{221037CD-4B82-DB4D-9132-D89B8BAE27E6}" presName="connectorText" presStyleLbl="sibTrans2D1" presStyleIdx="2" presStyleCnt="3"/>
      <dgm:spPr/>
      <dgm:t>
        <a:bodyPr/>
        <a:lstStyle/>
        <a:p>
          <a:endParaRPr lang="en-US"/>
        </a:p>
      </dgm:t>
    </dgm:pt>
  </dgm:ptLst>
  <dgm:cxnLst>
    <dgm:cxn modelId="{5691FF91-E033-47E9-A4EF-E205C1216724}" type="presOf" srcId="{893BBA6A-96CF-D04B-9E68-028EA43D91AD}" destId="{F981B8CF-AD4C-8449-8072-38A3B3364499}" srcOrd="0" destOrd="0" presId="urn:microsoft.com/office/officeart/2005/8/layout/cycle7"/>
    <dgm:cxn modelId="{F6DA3906-16DB-48AA-A3FD-67B69506D018}" type="presOf" srcId="{155A49FD-997B-1745-B731-777404E35C1E}" destId="{F558BDB5-B13E-464B-85C4-755E5EB8AF14}" srcOrd="0" destOrd="0" presId="urn:microsoft.com/office/officeart/2005/8/layout/cycle7"/>
    <dgm:cxn modelId="{9138E6C3-1386-4A8A-B93A-188AA0CF2F48}" type="presOf" srcId="{C84A3D52-8F85-A048-9AAA-918FA1516F36}" destId="{CE6F4A3E-50CC-A64F-A6B0-8F48847D20ED}" srcOrd="1" destOrd="0" presId="urn:microsoft.com/office/officeart/2005/8/layout/cycle7"/>
    <dgm:cxn modelId="{924B09F5-4EE6-4E46-BFCD-B05AEB79F632}" type="presOf" srcId="{86C02667-0F8F-4E4D-B722-496DD7414B8A}" destId="{188B6577-82E4-E74A-B16C-49D91B60B04B}" srcOrd="0" destOrd="0" presId="urn:microsoft.com/office/officeart/2005/8/layout/cycle7"/>
    <dgm:cxn modelId="{55F27809-5646-4C52-A646-805B8619B75D}" type="presOf" srcId="{221037CD-4B82-DB4D-9132-D89B8BAE27E6}" destId="{C676FCAB-B442-7D43-AFCD-12015B2DAFCF}" srcOrd="1" destOrd="0" presId="urn:microsoft.com/office/officeart/2005/8/layout/cycle7"/>
    <dgm:cxn modelId="{98B61F5D-2526-4F54-9866-B656681B48EF}" type="presOf" srcId="{BBD66FDB-D365-A44C-99E7-D3208DECAB93}" destId="{F5D3BAC5-CC8A-1B43-B4A2-AF4BF94D453E}" srcOrd="0" destOrd="0" presId="urn:microsoft.com/office/officeart/2005/8/layout/cycle7"/>
    <dgm:cxn modelId="{E08D0CED-5204-4691-8D93-FC57B33700F9}" type="presOf" srcId="{221037CD-4B82-DB4D-9132-D89B8BAE27E6}" destId="{D245D023-0D06-C745-9640-A4ADAD246CE0}" srcOrd="0" destOrd="0" presId="urn:microsoft.com/office/officeart/2005/8/layout/cycle7"/>
    <dgm:cxn modelId="{D96C6E53-8CB5-4E32-AF8F-EB8C35E4DE10}" type="presOf" srcId="{041E3E10-E663-4D47-AB65-FF106DA82660}" destId="{74A716A0-DC6F-5D49-8FD3-9011BAFDFB91}" srcOrd="1" destOrd="0" presId="urn:microsoft.com/office/officeart/2005/8/layout/cycle7"/>
    <dgm:cxn modelId="{648C7872-1766-418D-BDC4-B5D0711CFCA3}" type="presOf" srcId="{041E3E10-E663-4D47-AB65-FF106DA82660}" destId="{B4B0FD9A-38C4-9542-8AD9-517D39EDFFAF}" srcOrd="0" destOrd="0" presId="urn:microsoft.com/office/officeart/2005/8/layout/cycle7"/>
    <dgm:cxn modelId="{F52AA19D-9E4A-8245-BB53-8196BBF0F409}" srcId="{86C02667-0F8F-4E4D-B722-496DD7414B8A}" destId="{155A49FD-997B-1745-B731-777404E35C1E}" srcOrd="2" destOrd="0" parTransId="{BA0F0EA0-A3D3-5F46-9744-AD6C724B5C42}" sibTransId="{221037CD-4B82-DB4D-9132-D89B8BAE27E6}"/>
    <dgm:cxn modelId="{389A8A07-0890-8448-B8CD-42598398DA97}" srcId="{86C02667-0F8F-4E4D-B722-496DD7414B8A}" destId="{BBD66FDB-D365-A44C-99E7-D3208DECAB93}" srcOrd="0" destOrd="0" parTransId="{0EBE298D-9C8A-524D-80DD-B52DCABD9F1C}" sibTransId="{C84A3D52-8F85-A048-9AAA-918FA1516F36}"/>
    <dgm:cxn modelId="{D9BD2B1A-B175-494F-8EEA-4EF2CCECF102}" type="presOf" srcId="{C84A3D52-8F85-A048-9AAA-918FA1516F36}" destId="{4D9DF5CD-5140-6246-91C7-1D37462A1A7F}" srcOrd="0" destOrd="0" presId="urn:microsoft.com/office/officeart/2005/8/layout/cycle7"/>
    <dgm:cxn modelId="{3F4F122D-9792-7748-9C72-CD46141C84D4}" srcId="{86C02667-0F8F-4E4D-B722-496DD7414B8A}" destId="{893BBA6A-96CF-D04B-9E68-028EA43D91AD}" srcOrd="1" destOrd="0" parTransId="{59D28185-22E0-3948-94D9-571CE036D70B}" sibTransId="{041E3E10-E663-4D47-AB65-FF106DA82660}"/>
    <dgm:cxn modelId="{B3C151DD-409D-4D11-A323-C0AB98520B44}" type="presParOf" srcId="{188B6577-82E4-E74A-B16C-49D91B60B04B}" destId="{F5D3BAC5-CC8A-1B43-B4A2-AF4BF94D453E}" srcOrd="0" destOrd="0" presId="urn:microsoft.com/office/officeart/2005/8/layout/cycle7"/>
    <dgm:cxn modelId="{B5815479-3A73-40C7-A414-A33E2238380F}" type="presParOf" srcId="{188B6577-82E4-E74A-B16C-49D91B60B04B}" destId="{4D9DF5CD-5140-6246-91C7-1D37462A1A7F}" srcOrd="1" destOrd="0" presId="urn:microsoft.com/office/officeart/2005/8/layout/cycle7"/>
    <dgm:cxn modelId="{4ADF0A8E-DF90-49C7-8068-8C72827370E8}" type="presParOf" srcId="{4D9DF5CD-5140-6246-91C7-1D37462A1A7F}" destId="{CE6F4A3E-50CC-A64F-A6B0-8F48847D20ED}" srcOrd="0" destOrd="0" presId="urn:microsoft.com/office/officeart/2005/8/layout/cycle7"/>
    <dgm:cxn modelId="{B01248E6-F22D-4C31-AEDA-0EC6110B8F1A}" type="presParOf" srcId="{188B6577-82E4-E74A-B16C-49D91B60B04B}" destId="{F981B8CF-AD4C-8449-8072-38A3B3364499}" srcOrd="2" destOrd="0" presId="urn:microsoft.com/office/officeart/2005/8/layout/cycle7"/>
    <dgm:cxn modelId="{B49D53D1-A302-4924-B726-9C6FB320892E}" type="presParOf" srcId="{188B6577-82E4-E74A-B16C-49D91B60B04B}" destId="{B4B0FD9A-38C4-9542-8AD9-517D39EDFFAF}" srcOrd="3" destOrd="0" presId="urn:microsoft.com/office/officeart/2005/8/layout/cycle7"/>
    <dgm:cxn modelId="{F43C9D1B-C689-4180-8BAD-4E8A83173840}" type="presParOf" srcId="{B4B0FD9A-38C4-9542-8AD9-517D39EDFFAF}" destId="{74A716A0-DC6F-5D49-8FD3-9011BAFDFB91}" srcOrd="0" destOrd="0" presId="urn:microsoft.com/office/officeart/2005/8/layout/cycle7"/>
    <dgm:cxn modelId="{24C378AE-400F-4045-BCD9-071DEC953A3A}" type="presParOf" srcId="{188B6577-82E4-E74A-B16C-49D91B60B04B}" destId="{F558BDB5-B13E-464B-85C4-755E5EB8AF14}" srcOrd="4" destOrd="0" presId="urn:microsoft.com/office/officeart/2005/8/layout/cycle7"/>
    <dgm:cxn modelId="{878244F0-9A90-4AAA-B702-22AB87A64375}" type="presParOf" srcId="{188B6577-82E4-E74A-B16C-49D91B60B04B}" destId="{D245D023-0D06-C745-9640-A4ADAD246CE0}" srcOrd="5" destOrd="0" presId="urn:microsoft.com/office/officeart/2005/8/layout/cycle7"/>
    <dgm:cxn modelId="{EA3A9A94-C373-4489-89D7-12D98221AE53}" type="presParOf" srcId="{D245D023-0D06-C745-9640-A4ADAD246CE0}" destId="{C676FCAB-B442-7D43-AFCD-12015B2DAFC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10AE89-2E91-4B6A-B2FB-067C75436B3E}" type="doc">
      <dgm:prSet loTypeId="urn:microsoft.com/office/officeart/2005/8/layout/hProcess9" loCatId="process" qsTypeId="urn:microsoft.com/office/officeart/2005/8/quickstyle/simple1#1" qsCatId="simple" csTypeId="urn:microsoft.com/office/officeart/2005/8/colors/accent1_1" csCatId="accent1" phldr="1"/>
      <dgm:spPr/>
    </dgm:pt>
    <dgm:pt modelId="{EA701D41-F9F7-482B-B496-189340A2664F}">
      <dgm:prSet phldrT="[Texto]" custT="1"/>
      <dgm:spPr>
        <a:solidFill>
          <a:srgbClr val="BC0000"/>
        </a:solidFill>
        <a:ln>
          <a:solidFill>
            <a:srgbClr val="7F7F7F"/>
          </a:solidFill>
        </a:ln>
      </dgm:spPr>
      <dgm:t>
        <a:bodyPr/>
        <a:lstStyle/>
        <a:p>
          <a:r>
            <a:rPr lang="es-MX" sz="1400" b="1" dirty="0" smtClean="0">
              <a:solidFill>
                <a:schemeClr val="bg1"/>
              </a:solidFill>
              <a:effectLst/>
              <a:latin typeface="Soberana Texto" panose="02000000000000000000" pitchFamily="50" charset="0"/>
            </a:rPr>
            <a:t>Nivel Estratégico</a:t>
          </a:r>
          <a:endParaRPr lang="es-MX" sz="1400" b="1" dirty="0">
            <a:solidFill>
              <a:schemeClr val="bg1"/>
            </a:solidFill>
            <a:effectLst/>
            <a:latin typeface="Soberana Texto" panose="02000000000000000000" pitchFamily="50" charset="0"/>
          </a:endParaRPr>
        </a:p>
      </dgm:t>
    </dgm:pt>
    <dgm:pt modelId="{B15E7781-A9A3-4B73-B4A8-2B89D9103B7D}" type="parTrans" cxnId="{F7DC3FE5-11EF-4C6F-A7D6-B8F9776CFB4A}">
      <dgm:prSet/>
      <dgm:spPr/>
      <dgm:t>
        <a:bodyPr/>
        <a:lstStyle/>
        <a:p>
          <a:endParaRPr lang="es-MX" sz="1600"/>
        </a:p>
      </dgm:t>
    </dgm:pt>
    <dgm:pt modelId="{8C9419B4-EA94-4544-B255-17896E67D5C7}" type="sibTrans" cxnId="{F7DC3FE5-11EF-4C6F-A7D6-B8F9776CFB4A}">
      <dgm:prSet/>
      <dgm:spPr/>
      <dgm:t>
        <a:bodyPr/>
        <a:lstStyle/>
        <a:p>
          <a:endParaRPr lang="es-MX" sz="1600"/>
        </a:p>
      </dgm:t>
    </dgm:pt>
    <dgm:pt modelId="{C8B9866C-5CCA-46B9-80EF-F3F85B356C1E}">
      <dgm:prSet phldrT="[Texto]" custT="1"/>
      <dgm:spPr>
        <a:solidFill>
          <a:srgbClr val="BC0000"/>
        </a:solidFill>
        <a:ln>
          <a:solidFill>
            <a:srgbClr val="7F7F7F"/>
          </a:solidFill>
        </a:ln>
      </dgm:spPr>
      <dgm:t>
        <a:bodyPr/>
        <a:lstStyle/>
        <a:p>
          <a:r>
            <a:rPr lang="es-MX" sz="1400" b="1" dirty="0" smtClean="0">
              <a:solidFill>
                <a:schemeClr val="bg1"/>
              </a:solidFill>
              <a:latin typeface="Soberana Texto" panose="02000000000000000000" pitchFamily="50" charset="0"/>
            </a:rPr>
            <a:t>Misión, Visión, Objetivos Institucionales</a:t>
          </a:r>
        </a:p>
        <a:p>
          <a:r>
            <a:rPr lang="es-MX" sz="1400" b="1" dirty="0" smtClean="0">
              <a:solidFill>
                <a:schemeClr val="bg1"/>
              </a:solidFill>
              <a:latin typeface="Soberana Texto" panose="02000000000000000000" pitchFamily="50" charset="0"/>
            </a:rPr>
            <a:t>Titulares/Órgano de Gobierno</a:t>
          </a:r>
          <a:endParaRPr lang="es-MX" sz="1400" b="1" dirty="0">
            <a:solidFill>
              <a:schemeClr val="bg1"/>
            </a:solidFill>
            <a:latin typeface="Soberana Texto" panose="02000000000000000000" pitchFamily="50" charset="0"/>
          </a:endParaRPr>
        </a:p>
      </dgm:t>
    </dgm:pt>
    <dgm:pt modelId="{96835323-1BA9-47EB-A8F4-FE085063BA85}" type="parTrans" cxnId="{9EB17BB8-F2B0-47DD-82B4-44568AD51871}">
      <dgm:prSet/>
      <dgm:spPr/>
      <dgm:t>
        <a:bodyPr/>
        <a:lstStyle/>
        <a:p>
          <a:endParaRPr lang="es-MX" sz="1600"/>
        </a:p>
      </dgm:t>
    </dgm:pt>
    <dgm:pt modelId="{A8599553-5FF5-4149-9109-248621E18BA5}" type="sibTrans" cxnId="{9EB17BB8-F2B0-47DD-82B4-44568AD51871}">
      <dgm:prSet/>
      <dgm:spPr/>
      <dgm:t>
        <a:bodyPr/>
        <a:lstStyle/>
        <a:p>
          <a:endParaRPr lang="es-MX" sz="1600"/>
        </a:p>
      </dgm:t>
    </dgm:pt>
    <dgm:pt modelId="{5F5D5552-1F03-4FF8-9BA4-5A325ED030B7}">
      <dgm:prSet phldrT="[Texto]" custT="1"/>
      <dgm:spPr>
        <a:solidFill>
          <a:srgbClr val="BC0000"/>
        </a:solidFill>
        <a:ln>
          <a:solidFill>
            <a:srgbClr val="7F7F7F"/>
          </a:solidFill>
        </a:ln>
      </dgm:spPr>
      <dgm:t>
        <a:bodyPr/>
        <a:lstStyle/>
        <a:p>
          <a:r>
            <a:rPr lang="es-MX" sz="1400" b="1" dirty="0" smtClean="0">
              <a:solidFill>
                <a:schemeClr val="bg1"/>
              </a:solidFill>
              <a:effectLst/>
              <a:latin typeface="Soberana Texto" panose="02000000000000000000" pitchFamily="50" charset="0"/>
            </a:rPr>
            <a:t>Planeación</a:t>
          </a:r>
          <a:endParaRPr lang="es-MX" sz="1400" b="1" dirty="0">
            <a:solidFill>
              <a:schemeClr val="bg1"/>
            </a:solidFill>
            <a:effectLst/>
            <a:latin typeface="Soberana Texto" panose="02000000000000000000" pitchFamily="50" charset="0"/>
          </a:endParaRPr>
        </a:p>
      </dgm:t>
    </dgm:pt>
    <dgm:pt modelId="{1CC70645-D164-4464-B047-9AA1CE47478A}" type="parTrans" cxnId="{2E4DFACF-A8C5-4038-859B-4F6DCB847024}">
      <dgm:prSet/>
      <dgm:spPr/>
      <dgm:t>
        <a:bodyPr/>
        <a:lstStyle/>
        <a:p>
          <a:endParaRPr lang="es-MX" sz="1600"/>
        </a:p>
      </dgm:t>
    </dgm:pt>
    <dgm:pt modelId="{F2ECA910-21A7-4538-9E90-5AD9728FA656}" type="sibTrans" cxnId="{2E4DFACF-A8C5-4038-859B-4F6DCB847024}">
      <dgm:prSet/>
      <dgm:spPr/>
      <dgm:t>
        <a:bodyPr/>
        <a:lstStyle/>
        <a:p>
          <a:endParaRPr lang="es-MX" sz="1600"/>
        </a:p>
      </dgm:t>
    </dgm:pt>
    <dgm:pt modelId="{A76A5701-BB62-4375-8846-AD3A1F242398}" type="pres">
      <dgm:prSet presAssocID="{1F10AE89-2E91-4B6A-B2FB-067C75436B3E}" presName="CompostProcess" presStyleCnt="0">
        <dgm:presLayoutVars>
          <dgm:dir/>
          <dgm:resizeHandles val="exact"/>
        </dgm:presLayoutVars>
      </dgm:prSet>
      <dgm:spPr/>
    </dgm:pt>
    <dgm:pt modelId="{6A846E60-B2C2-4BCF-921E-F8F4DE866B24}" type="pres">
      <dgm:prSet presAssocID="{1F10AE89-2E91-4B6A-B2FB-067C75436B3E}" presName="arrow" presStyleLbl="bgShp" presStyleIdx="0" presStyleCnt="1"/>
      <dgm:spPr/>
    </dgm:pt>
    <dgm:pt modelId="{6045BD30-F7B4-4FD3-A2E7-90A56FDEA2EB}" type="pres">
      <dgm:prSet presAssocID="{1F10AE89-2E91-4B6A-B2FB-067C75436B3E}" presName="linearProcess" presStyleCnt="0"/>
      <dgm:spPr/>
    </dgm:pt>
    <dgm:pt modelId="{9EDD449F-183D-4762-BADA-A98C7AEBE8A2}" type="pres">
      <dgm:prSet presAssocID="{EA701D41-F9F7-482B-B496-189340A2664F}" presName="textNode" presStyleLbl="node1" presStyleIdx="0" presStyleCnt="3" custScaleY="168318">
        <dgm:presLayoutVars>
          <dgm:bulletEnabled val="1"/>
        </dgm:presLayoutVars>
      </dgm:prSet>
      <dgm:spPr/>
      <dgm:t>
        <a:bodyPr/>
        <a:lstStyle/>
        <a:p>
          <a:endParaRPr lang="es-MX"/>
        </a:p>
      </dgm:t>
    </dgm:pt>
    <dgm:pt modelId="{7EF71A52-01A8-47EF-934C-9F21B08E265D}" type="pres">
      <dgm:prSet presAssocID="{8C9419B4-EA94-4544-B255-17896E67D5C7}" presName="sibTrans" presStyleCnt="0"/>
      <dgm:spPr/>
    </dgm:pt>
    <dgm:pt modelId="{091B7A77-E1DF-4F9B-8196-18EE31A07262}" type="pres">
      <dgm:prSet presAssocID="{C8B9866C-5CCA-46B9-80EF-F3F85B356C1E}" presName="textNode" presStyleLbl="node1" presStyleIdx="1" presStyleCnt="3" custScaleX="115176" custScaleY="168318" custLinFactNeighborX="-16225">
        <dgm:presLayoutVars>
          <dgm:bulletEnabled val="1"/>
        </dgm:presLayoutVars>
      </dgm:prSet>
      <dgm:spPr/>
      <dgm:t>
        <a:bodyPr/>
        <a:lstStyle/>
        <a:p>
          <a:endParaRPr lang="es-MX"/>
        </a:p>
      </dgm:t>
    </dgm:pt>
    <dgm:pt modelId="{47E0D04B-7042-4B19-A1AC-CE06C8099018}" type="pres">
      <dgm:prSet presAssocID="{A8599553-5FF5-4149-9109-248621E18BA5}" presName="sibTrans" presStyleCnt="0"/>
      <dgm:spPr/>
    </dgm:pt>
    <dgm:pt modelId="{470640D5-D2CA-480A-9D5D-3F6F4B66EA60}" type="pres">
      <dgm:prSet presAssocID="{5F5D5552-1F03-4FF8-9BA4-5A325ED030B7}" presName="textNode" presStyleLbl="node1" presStyleIdx="2" presStyleCnt="3" custScaleY="168318" custLinFactNeighborX="-46932">
        <dgm:presLayoutVars>
          <dgm:bulletEnabled val="1"/>
        </dgm:presLayoutVars>
      </dgm:prSet>
      <dgm:spPr/>
      <dgm:t>
        <a:bodyPr/>
        <a:lstStyle/>
        <a:p>
          <a:endParaRPr lang="es-MX"/>
        </a:p>
      </dgm:t>
    </dgm:pt>
  </dgm:ptLst>
  <dgm:cxnLst>
    <dgm:cxn modelId="{226071D3-F914-4CB7-B2F0-24B30DFB3E7A}" type="presOf" srcId="{5F5D5552-1F03-4FF8-9BA4-5A325ED030B7}" destId="{470640D5-D2CA-480A-9D5D-3F6F4B66EA60}" srcOrd="0" destOrd="0" presId="urn:microsoft.com/office/officeart/2005/8/layout/hProcess9"/>
    <dgm:cxn modelId="{F7DC3FE5-11EF-4C6F-A7D6-B8F9776CFB4A}" srcId="{1F10AE89-2E91-4B6A-B2FB-067C75436B3E}" destId="{EA701D41-F9F7-482B-B496-189340A2664F}" srcOrd="0" destOrd="0" parTransId="{B15E7781-A9A3-4B73-B4A8-2B89D9103B7D}" sibTransId="{8C9419B4-EA94-4544-B255-17896E67D5C7}"/>
    <dgm:cxn modelId="{2E4DFACF-A8C5-4038-859B-4F6DCB847024}" srcId="{1F10AE89-2E91-4B6A-B2FB-067C75436B3E}" destId="{5F5D5552-1F03-4FF8-9BA4-5A325ED030B7}" srcOrd="2" destOrd="0" parTransId="{1CC70645-D164-4464-B047-9AA1CE47478A}" sibTransId="{F2ECA910-21A7-4538-9E90-5AD9728FA656}"/>
    <dgm:cxn modelId="{9CEAF444-2081-4709-8093-AE32D5293EDC}" type="presOf" srcId="{EA701D41-F9F7-482B-B496-189340A2664F}" destId="{9EDD449F-183D-4762-BADA-A98C7AEBE8A2}" srcOrd="0" destOrd="0" presId="urn:microsoft.com/office/officeart/2005/8/layout/hProcess9"/>
    <dgm:cxn modelId="{B47568DC-5701-4720-AD1D-D71168DBE19C}" type="presOf" srcId="{1F10AE89-2E91-4B6A-B2FB-067C75436B3E}" destId="{A76A5701-BB62-4375-8846-AD3A1F242398}" srcOrd="0" destOrd="0" presId="urn:microsoft.com/office/officeart/2005/8/layout/hProcess9"/>
    <dgm:cxn modelId="{9EB17BB8-F2B0-47DD-82B4-44568AD51871}" srcId="{1F10AE89-2E91-4B6A-B2FB-067C75436B3E}" destId="{C8B9866C-5CCA-46B9-80EF-F3F85B356C1E}" srcOrd="1" destOrd="0" parTransId="{96835323-1BA9-47EB-A8F4-FE085063BA85}" sibTransId="{A8599553-5FF5-4149-9109-248621E18BA5}"/>
    <dgm:cxn modelId="{C2BA8998-A8C7-4740-A59B-59B0C11D0A08}" type="presOf" srcId="{C8B9866C-5CCA-46B9-80EF-F3F85B356C1E}" destId="{091B7A77-E1DF-4F9B-8196-18EE31A07262}" srcOrd="0" destOrd="0" presId="urn:microsoft.com/office/officeart/2005/8/layout/hProcess9"/>
    <dgm:cxn modelId="{2BA9AC76-AC3E-4774-A75D-580D3A99A3F4}" type="presParOf" srcId="{A76A5701-BB62-4375-8846-AD3A1F242398}" destId="{6A846E60-B2C2-4BCF-921E-F8F4DE866B24}" srcOrd="0" destOrd="0" presId="urn:microsoft.com/office/officeart/2005/8/layout/hProcess9"/>
    <dgm:cxn modelId="{7F85B231-0E87-4A96-A058-8CDC4FCFC738}" type="presParOf" srcId="{A76A5701-BB62-4375-8846-AD3A1F242398}" destId="{6045BD30-F7B4-4FD3-A2E7-90A56FDEA2EB}" srcOrd="1" destOrd="0" presId="urn:microsoft.com/office/officeart/2005/8/layout/hProcess9"/>
    <dgm:cxn modelId="{4CEC8E03-9718-4A36-8BC1-E74F032D0BA2}" type="presParOf" srcId="{6045BD30-F7B4-4FD3-A2E7-90A56FDEA2EB}" destId="{9EDD449F-183D-4762-BADA-A98C7AEBE8A2}" srcOrd="0" destOrd="0" presId="urn:microsoft.com/office/officeart/2005/8/layout/hProcess9"/>
    <dgm:cxn modelId="{6E47493C-DE89-4572-8961-2366EE9B3B19}" type="presParOf" srcId="{6045BD30-F7B4-4FD3-A2E7-90A56FDEA2EB}" destId="{7EF71A52-01A8-47EF-934C-9F21B08E265D}" srcOrd="1" destOrd="0" presId="urn:microsoft.com/office/officeart/2005/8/layout/hProcess9"/>
    <dgm:cxn modelId="{78D2C752-D396-47FD-941B-0141536F6855}" type="presParOf" srcId="{6045BD30-F7B4-4FD3-A2E7-90A56FDEA2EB}" destId="{091B7A77-E1DF-4F9B-8196-18EE31A07262}" srcOrd="2" destOrd="0" presId="urn:microsoft.com/office/officeart/2005/8/layout/hProcess9"/>
    <dgm:cxn modelId="{82149EFC-65CF-40FD-A0D9-2309E80FD13A}" type="presParOf" srcId="{6045BD30-F7B4-4FD3-A2E7-90A56FDEA2EB}" destId="{47E0D04B-7042-4B19-A1AC-CE06C8099018}" srcOrd="3" destOrd="0" presId="urn:microsoft.com/office/officeart/2005/8/layout/hProcess9"/>
    <dgm:cxn modelId="{ACE376B8-9797-4706-A158-8C4713EA4B5C}" type="presParOf" srcId="{6045BD30-F7B4-4FD3-A2E7-90A56FDEA2EB}" destId="{470640D5-D2CA-480A-9D5D-3F6F4B66EA6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10AE89-2E91-4B6A-B2FB-067C75436B3E}" type="doc">
      <dgm:prSet loTypeId="urn:microsoft.com/office/officeart/2005/8/layout/hProcess9" loCatId="process" qsTypeId="urn:microsoft.com/office/officeart/2005/8/quickstyle/simple1#2" qsCatId="simple" csTypeId="urn:microsoft.com/office/officeart/2005/8/colors/accent2_1" csCatId="accent2" phldr="1"/>
      <dgm:spPr/>
    </dgm:pt>
    <dgm:pt modelId="{EA701D41-F9F7-482B-B496-189340A2664F}">
      <dgm:prSet phldrT="[Texto]" custT="1"/>
      <dgm:spPr>
        <a:solidFill>
          <a:srgbClr val="006600"/>
        </a:solidFill>
        <a:ln>
          <a:solidFill>
            <a:srgbClr val="BC0000"/>
          </a:solidFill>
        </a:ln>
      </dgm:spPr>
      <dgm:t>
        <a:bodyPr/>
        <a:lstStyle/>
        <a:p>
          <a:r>
            <a:rPr lang="es-MX" sz="1400" b="1" dirty="0" smtClean="0">
              <a:solidFill>
                <a:schemeClr val="bg1"/>
              </a:solidFill>
              <a:effectLst/>
              <a:latin typeface="Soberana Texto" panose="02000000000000000000" pitchFamily="50" charset="0"/>
            </a:rPr>
            <a:t>Nivel Directivo</a:t>
          </a:r>
          <a:endParaRPr lang="es-MX" sz="1400" b="1" dirty="0">
            <a:solidFill>
              <a:schemeClr val="bg1"/>
            </a:solidFill>
            <a:effectLst/>
            <a:latin typeface="Soberana Texto" panose="02000000000000000000" pitchFamily="50" charset="0"/>
          </a:endParaRPr>
        </a:p>
      </dgm:t>
    </dgm:pt>
    <dgm:pt modelId="{B15E7781-A9A3-4B73-B4A8-2B89D9103B7D}" type="parTrans" cxnId="{F7DC3FE5-11EF-4C6F-A7D6-B8F9776CFB4A}">
      <dgm:prSet/>
      <dgm:spPr/>
      <dgm:t>
        <a:bodyPr/>
        <a:lstStyle/>
        <a:p>
          <a:endParaRPr lang="es-MX" sz="1600"/>
        </a:p>
      </dgm:t>
    </dgm:pt>
    <dgm:pt modelId="{8C9419B4-EA94-4544-B255-17896E67D5C7}" type="sibTrans" cxnId="{F7DC3FE5-11EF-4C6F-A7D6-B8F9776CFB4A}">
      <dgm:prSet/>
      <dgm:spPr/>
      <dgm:t>
        <a:bodyPr/>
        <a:lstStyle/>
        <a:p>
          <a:endParaRPr lang="es-MX" sz="1600"/>
        </a:p>
      </dgm:t>
    </dgm:pt>
    <dgm:pt modelId="{C8B9866C-5CCA-46B9-80EF-F3F85B356C1E}">
      <dgm:prSet phldrT="[Texto]" custT="1"/>
      <dgm:spPr>
        <a:solidFill>
          <a:srgbClr val="006600"/>
        </a:solidFill>
        <a:ln>
          <a:solidFill>
            <a:srgbClr val="BC0000"/>
          </a:solidFill>
        </a:ln>
      </dgm:spPr>
      <dgm:t>
        <a:bodyPr/>
        <a:lstStyle/>
        <a:p>
          <a:r>
            <a:rPr lang="es-MX" sz="1400" b="1" dirty="0" smtClean="0">
              <a:solidFill>
                <a:schemeClr val="bg1"/>
              </a:solidFill>
              <a:effectLst/>
              <a:latin typeface="Soberana Texto" panose="02000000000000000000" pitchFamily="50" charset="0"/>
            </a:rPr>
            <a:t>3º y 4º nivel (Procesos)  </a:t>
          </a:r>
          <a:endParaRPr lang="es-MX" sz="1400" b="1" dirty="0">
            <a:solidFill>
              <a:schemeClr val="bg1"/>
            </a:solidFill>
            <a:effectLst/>
            <a:latin typeface="Soberana Texto" panose="02000000000000000000" pitchFamily="50" charset="0"/>
          </a:endParaRPr>
        </a:p>
      </dgm:t>
    </dgm:pt>
    <dgm:pt modelId="{96835323-1BA9-47EB-A8F4-FE085063BA85}" type="parTrans" cxnId="{9EB17BB8-F2B0-47DD-82B4-44568AD51871}">
      <dgm:prSet/>
      <dgm:spPr/>
      <dgm:t>
        <a:bodyPr/>
        <a:lstStyle/>
        <a:p>
          <a:endParaRPr lang="es-MX" sz="1600"/>
        </a:p>
      </dgm:t>
    </dgm:pt>
    <dgm:pt modelId="{A8599553-5FF5-4149-9109-248621E18BA5}" type="sibTrans" cxnId="{9EB17BB8-F2B0-47DD-82B4-44568AD51871}">
      <dgm:prSet/>
      <dgm:spPr/>
      <dgm:t>
        <a:bodyPr/>
        <a:lstStyle/>
        <a:p>
          <a:endParaRPr lang="es-MX" sz="1600"/>
        </a:p>
      </dgm:t>
    </dgm:pt>
    <dgm:pt modelId="{5F5D5552-1F03-4FF8-9BA4-5A325ED030B7}">
      <dgm:prSet phldrT="[Texto]" custT="1"/>
      <dgm:spPr>
        <a:solidFill>
          <a:srgbClr val="006600"/>
        </a:solidFill>
        <a:ln>
          <a:solidFill>
            <a:srgbClr val="BC0000"/>
          </a:solidFill>
        </a:ln>
      </dgm:spPr>
      <dgm:t>
        <a:bodyPr/>
        <a:lstStyle/>
        <a:p>
          <a:r>
            <a:rPr lang="es-MX" sz="1400" b="1" dirty="0" smtClean="0">
              <a:solidFill>
                <a:schemeClr val="bg1"/>
              </a:solidFill>
              <a:effectLst/>
              <a:latin typeface="Soberana Texto" panose="02000000000000000000" pitchFamily="50" charset="0"/>
            </a:rPr>
            <a:t>Programación, Presupuestación y Verificación</a:t>
          </a:r>
          <a:endParaRPr lang="es-MX" sz="1400" b="1" dirty="0">
            <a:solidFill>
              <a:schemeClr val="bg1"/>
            </a:solidFill>
            <a:effectLst/>
            <a:latin typeface="Soberana Texto" panose="02000000000000000000" pitchFamily="50" charset="0"/>
          </a:endParaRPr>
        </a:p>
      </dgm:t>
    </dgm:pt>
    <dgm:pt modelId="{1CC70645-D164-4464-B047-9AA1CE47478A}" type="parTrans" cxnId="{2E4DFACF-A8C5-4038-859B-4F6DCB847024}">
      <dgm:prSet/>
      <dgm:spPr/>
      <dgm:t>
        <a:bodyPr/>
        <a:lstStyle/>
        <a:p>
          <a:endParaRPr lang="es-MX" sz="1600"/>
        </a:p>
      </dgm:t>
    </dgm:pt>
    <dgm:pt modelId="{F2ECA910-21A7-4538-9E90-5AD9728FA656}" type="sibTrans" cxnId="{2E4DFACF-A8C5-4038-859B-4F6DCB847024}">
      <dgm:prSet/>
      <dgm:spPr/>
      <dgm:t>
        <a:bodyPr/>
        <a:lstStyle/>
        <a:p>
          <a:endParaRPr lang="es-MX" sz="1600"/>
        </a:p>
      </dgm:t>
    </dgm:pt>
    <dgm:pt modelId="{A76A5701-BB62-4375-8846-AD3A1F242398}" type="pres">
      <dgm:prSet presAssocID="{1F10AE89-2E91-4B6A-B2FB-067C75436B3E}" presName="CompostProcess" presStyleCnt="0">
        <dgm:presLayoutVars>
          <dgm:dir/>
          <dgm:resizeHandles val="exact"/>
        </dgm:presLayoutVars>
      </dgm:prSet>
      <dgm:spPr/>
    </dgm:pt>
    <dgm:pt modelId="{6A846E60-B2C2-4BCF-921E-F8F4DE866B24}" type="pres">
      <dgm:prSet presAssocID="{1F10AE89-2E91-4B6A-B2FB-067C75436B3E}" presName="arrow" presStyleLbl="bgShp" presStyleIdx="0" presStyleCnt="1" custLinFactNeighborY="-2556"/>
      <dgm:spPr/>
    </dgm:pt>
    <dgm:pt modelId="{6045BD30-F7B4-4FD3-A2E7-90A56FDEA2EB}" type="pres">
      <dgm:prSet presAssocID="{1F10AE89-2E91-4B6A-B2FB-067C75436B3E}" presName="linearProcess" presStyleCnt="0"/>
      <dgm:spPr/>
    </dgm:pt>
    <dgm:pt modelId="{9EDD449F-183D-4762-BADA-A98C7AEBE8A2}" type="pres">
      <dgm:prSet presAssocID="{EA701D41-F9F7-482B-B496-189340A2664F}" presName="textNode" presStyleLbl="node1" presStyleIdx="0" presStyleCnt="3" custScaleY="168364">
        <dgm:presLayoutVars>
          <dgm:bulletEnabled val="1"/>
        </dgm:presLayoutVars>
      </dgm:prSet>
      <dgm:spPr/>
      <dgm:t>
        <a:bodyPr/>
        <a:lstStyle/>
        <a:p>
          <a:endParaRPr lang="es-MX"/>
        </a:p>
      </dgm:t>
    </dgm:pt>
    <dgm:pt modelId="{7EF71A52-01A8-47EF-934C-9F21B08E265D}" type="pres">
      <dgm:prSet presAssocID="{8C9419B4-EA94-4544-B255-17896E67D5C7}" presName="sibTrans" presStyleCnt="0"/>
      <dgm:spPr/>
    </dgm:pt>
    <dgm:pt modelId="{091B7A77-E1DF-4F9B-8196-18EE31A07262}" type="pres">
      <dgm:prSet presAssocID="{C8B9866C-5CCA-46B9-80EF-F3F85B356C1E}" presName="textNode" presStyleLbl="node1" presStyleIdx="1" presStyleCnt="3" custScaleY="168364" custLinFactNeighborX="-20445">
        <dgm:presLayoutVars>
          <dgm:bulletEnabled val="1"/>
        </dgm:presLayoutVars>
      </dgm:prSet>
      <dgm:spPr/>
      <dgm:t>
        <a:bodyPr/>
        <a:lstStyle/>
        <a:p>
          <a:endParaRPr lang="es-MX"/>
        </a:p>
      </dgm:t>
    </dgm:pt>
    <dgm:pt modelId="{47E0D04B-7042-4B19-A1AC-CE06C8099018}" type="pres">
      <dgm:prSet presAssocID="{A8599553-5FF5-4149-9109-248621E18BA5}" presName="sibTrans" presStyleCnt="0"/>
      <dgm:spPr/>
    </dgm:pt>
    <dgm:pt modelId="{470640D5-D2CA-480A-9D5D-3F6F4B66EA60}" type="pres">
      <dgm:prSet presAssocID="{5F5D5552-1F03-4FF8-9BA4-5A325ED030B7}" presName="textNode" presStyleLbl="node1" presStyleIdx="2" presStyleCnt="3" custScaleY="168364" custLinFactNeighborX="-29230">
        <dgm:presLayoutVars>
          <dgm:bulletEnabled val="1"/>
        </dgm:presLayoutVars>
      </dgm:prSet>
      <dgm:spPr/>
      <dgm:t>
        <a:bodyPr/>
        <a:lstStyle/>
        <a:p>
          <a:endParaRPr lang="es-MX"/>
        </a:p>
      </dgm:t>
    </dgm:pt>
  </dgm:ptLst>
  <dgm:cxnLst>
    <dgm:cxn modelId="{F7DC3FE5-11EF-4C6F-A7D6-B8F9776CFB4A}" srcId="{1F10AE89-2E91-4B6A-B2FB-067C75436B3E}" destId="{EA701D41-F9F7-482B-B496-189340A2664F}" srcOrd="0" destOrd="0" parTransId="{B15E7781-A9A3-4B73-B4A8-2B89D9103B7D}" sibTransId="{8C9419B4-EA94-4544-B255-17896E67D5C7}"/>
    <dgm:cxn modelId="{2E4DFACF-A8C5-4038-859B-4F6DCB847024}" srcId="{1F10AE89-2E91-4B6A-B2FB-067C75436B3E}" destId="{5F5D5552-1F03-4FF8-9BA4-5A325ED030B7}" srcOrd="2" destOrd="0" parTransId="{1CC70645-D164-4464-B047-9AA1CE47478A}" sibTransId="{F2ECA910-21A7-4538-9E90-5AD9728FA656}"/>
    <dgm:cxn modelId="{CBE983CA-FE11-4CF3-9188-C4D5E5C8E947}" type="presOf" srcId="{5F5D5552-1F03-4FF8-9BA4-5A325ED030B7}" destId="{470640D5-D2CA-480A-9D5D-3F6F4B66EA60}" srcOrd="0" destOrd="0" presId="urn:microsoft.com/office/officeart/2005/8/layout/hProcess9"/>
    <dgm:cxn modelId="{94EF4599-3317-43EC-B44D-D7D689766059}" type="presOf" srcId="{EA701D41-F9F7-482B-B496-189340A2664F}" destId="{9EDD449F-183D-4762-BADA-A98C7AEBE8A2}" srcOrd="0" destOrd="0" presId="urn:microsoft.com/office/officeart/2005/8/layout/hProcess9"/>
    <dgm:cxn modelId="{91F44CB7-1ABD-423C-8D65-8FD02A9671AC}" type="presOf" srcId="{1F10AE89-2E91-4B6A-B2FB-067C75436B3E}" destId="{A76A5701-BB62-4375-8846-AD3A1F242398}" srcOrd="0" destOrd="0" presId="urn:microsoft.com/office/officeart/2005/8/layout/hProcess9"/>
    <dgm:cxn modelId="{CE111689-088C-4BB2-8B11-C510596A5AFF}" type="presOf" srcId="{C8B9866C-5CCA-46B9-80EF-F3F85B356C1E}" destId="{091B7A77-E1DF-4F9B-8196-18EE31A07262}" srcOrd="0" destOrd="0" presId="urn:microsoft.com/office/officeart/2005/8/layout/hProcess9"/>
    <dgm:cxn modelId="{9EB17BB8-F2B0-47DD-82B4-44568AD51871}" srcId="{1F10AE89-2E91-4B6A-B2FB-067C75436B3E}" destId="{C8B9866C-5CCA-46B9-80EF-F3F85B356C1E}" srcOrd="1" destOrd="0" parTransId="{96835323-1BA9-47EB-A8F4-FE085063BA85}" sibTransId="{A8599553-5FF5-4149-9109-248621E18BA5}"/>
    <dgm:cxn modelId="{AE5F1F39-736F-4B8B-B98A-8C35D449B5DD}" type="presParOf" srcId="{A76A5701-BB62-4375-8846-AD3A1F242398}" destId="{6A846E60-B2C2-4BCF-921E-F8F4DE866B24}" srcOrd="0" destOrd="0" presId="urn:microsoft.com/office/officeart/2005/8/layout/hProcess9"/>
    <dgm:cxn modelId="{08D9A201-210F-4F13-BD9B-84E2B5C55CCE}" type="presParOf" srcId="{A76A5701-BB62-4375-8846-AD3A1F242398}" destId="{6045BD30-F7B4-4FD3-A2E7-90A56FDEA2EB}" srcOrd="1" destOrd="0" presId="urn:microsoft.com/office/officeart/2005/8/layout/hProcess9"/>
    <dgm:cxn modelId="{B8A1D934-EAEE-41F2-BFDF-4F90FF0ACE55}" type="presParOf" srcId="{6045BD30-F7B4-4FD3-A2E7-90A56FDEA2EB}" destId="{9EDD449F-183D-4762-BADA-A98C7AEBE8A2}" srcOrd="0" destOrd="0" presId="urn:microsoft.com/office/officeart/2005/8/layout/hProcess9"/>
    <dgm:cxn modelId="{77FC7DBF-60A4-44A6-A9B6-75155665177A}" type="presParOf" srcId="{6045BD30-F7B4-4FD3-A2E7-90A56FDEA2EB}" destId="{7EF71A52-01A8-47EF-934C-9F21B08E265D}" srcOrd="1" destOrd="0" presId="urn:microsoft.com/office/officeart/2005/8/layout/hProcess9"/>
    <dgm:cxn modelId="{FFEA8C14-91DA-4C68-9E08-8B49FC3C98B6}" type="presParOf" srcId="{6045BD30-F7B4-4FD3-A2E7-90A56FDEA2EB}" destId="{091B7A77-E1DF-4F9B-8196-18EE31A07262}" srcOrd="2" destOrd="0" presId="urn:microsoft.com/office/officeart/2005/8/layout/hProcess9"/>
    <dgm:cxn modelId="{66DF7562-7818-4153-A2CD-EA1A416CF028}" type="presParOf" srcId="{6045BD30-F7B4-4FD3-A2E7-90A56FDEA2EB}" destId="{47E0D04B-7042-4B19-A1AC-CE06C8099018}" srcOrd="3" destOrd="0" presId="urn:microsoft.com/office/officeart/2005/8/layout/hProcess9"/>
    <dgm:cxn modelId="{E9E12ED8-34B5-43BD-8439-2DAAB7B138C3}" type="presParOf" srcId="{6045BD30-F7B4-4FD3-A2E7-90A56FDEA2EB}" destId="{470640D5-D2CA-480A-9D5D-3F6F4B66EA60}"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10AE89-2E91-4B6A-B2FB-067C75436B3E}" type="doc">
      <dgm:prSet loTypeId="urn:microsoft.com/office/officeart/2005/8/layout/hProcess9" loCatId="process" qsTypeId="urn:microsoft.com/office/officeart/2005/8/quickstyle/simple1#3" qsCatId="simple" csTypeId="urn:microsoft.com/office/officeart/2005/8/colors/accent3_1" csCatId="accent3" phldr="1"/>
      <dgm:spPr/>
    </dgm:pt>
    <dgm:pt modelId="{EA701D41-F9F7-482B-B496-189340A2664F}">
      <dgm:prSet phldrT="[Texto]" custT="1"/>
      <dgm:spPr>
        <a:solidFill>
          <a:srgbClr val="7F7F7F"/>
        </a:solidFill>
        <a:ln>
          <a:solidFill>
            <a:srgbClr val="006600"/>
          </a:solidFill>
        </a:ln>
      </dgm:spPr>
      <dgm:t>
        <a:bodyPr/>
        <a:lstStyle/>
        <a:p>
          <a:r>
            <a:rPr lang="es-MX" sz="1400" b="1" dirty="0" smtClean="0">
              <a:solidFill>
                <a:schemeClr val="bg1"/>
              </a:solidFill>
              <a:effectLst/>
              <a:latin typeface="Soberana Texto" panose="02000000000000000000" pitchFamily="50" charset="0"/>
            </a:rPr>
            <a:t>Nivel Operativo</a:t>
          </a:r>
          <a:endParaRPr lang="es-MX" sz="1400" b="1" dirty="0">
            <a:solidFill>
              <a:schemeClr val="bg1"/>
            </a:solidFill>
            <a:effectLst/>
            <a:latin typeface="Soberana Texto" panose="02000000000000000000" pitchFamily="50" charset="0"/>
          </a:endParaRPr>
        </a:p>
      </dgm:t>
    </dgm:pt>
    <dgm:pt modelId="{B15E7781-A9A3-4B73-B4A8-2B89D9103B7D}" type="parTrans" cxnId="{F7DC3FE5-11EF-4C6F-A7D6-B8F9776CFB4A}">
      <dgm:prSet/>
      <dgm:spPr/>
      <dgm:t>
        <a:bodyPr/>
        <a:lstStyle/>
        <a:p>
          <a:endParaRPr lang="es-MX" sz="1600"/>
        </a:p>
      </dgm:t>
    </dgm:pt>
    <dgm:pt modelId="{8C9419B4-EA94-4544-B255-17896E67D5C7}" type="sibTrans" cxnId="{F7DC3FE5-11EF-4C6F-A7D6-B8F9776CFB4A}">
      <dgm:prSet/>
      <dgm:spPr/>
      <dgm:t>
        <a:bodyPr/>
        <a:lstStyle/>
        <a:p>
          <a:endParaRPr lang="es-MX" sz="1600"/>
        </a:p>
      </dgm:t>
    </dgm:pt>
    <dgm:pt modelId="{C8B9866C-5CCA-46B9-80EF-F3F85B356C1E}">
      <dgm:prSet phldrT="[Texto]" custT="1"/>
      <dgm:spPr>
        <a:solidFill>
          <a:srgbClr val="7F7F7F"/>
        </a:solidFill>
        <a:ln>
          <a:solidFill>
            <a:srgbClr val="006600"/>
          </a:solidFill>
        </a:ln>
      </dgm:spPr>
      <dgm:t>
        <a:bodyPr/>
        <a:lstStyle/>
        <a:p>
          <a:r>
            <a:rPr lang="es-MX" sz="1400" b="1" dirty="0" smtClean="0">
              <a:solidFill>
                <a:schemeClr val="bg1"/>
              </a:solidFill>
              <a:effectLst/>
              <a:latin typeface="Soberana Texto" panose="02000000000000000000" pitchFamily="50" charset="0"/>
            </a:rPr>
            <a:t>Operación</a:t>
          </a:r>
          <a:endParaRPr lang="es-MX" sz="1400" b="1" dirty="0">
            <a:solidFill>
              <a:schemeClr val="bg1"/>
            </a:solidFill>
            <a:effectLst/>
            <a:latin typeface="Soberana Texto" panose="02000000000000000000" pitchFamily="50" charset="0"/>
          </a:endParaRPr>
        </a:p>
      </dgm:t>
    </dgm:pt>
    <dgm:pt modelId="{96835323-1BA9-47EB-A8F4-FE085063BA85}" type="parTrans" cxnId="{9EB17BB8-F2B0-47DD-82B4-44568AD51871}">
      <dgm:prSet/>
      <dgm:spPr/>
      <dgm:t>
        <a:bodyPr/>
        <a:lstStyle/>
        <a:p>
          <a:endParaRPr lang="es-MX" sz="1600"/>
        </a:p>
      </dgm:t>
    </dgm:pt>
    <dgm:pt modelId="{A8599553-5FF5-4149-9109-248621E18BA5}" type="sibTrans" cxnId="{9EB17BB8-F2B0-47DD-82B4-44568AD51871}">
      <dgm:prSet/>
      <dgm:spPr/>
      <dgm:t>
        <a:bodyPr/>
        <a:lstStyle/>
        <a:p>
          <a:endParaRPr lang="es-MX" sz="1600"/>
        </a:p>
      </dgm:t>
    </dgm:pt>
    <dgm:pt modelId="{5F5D5552-1F03-4FF8-9BA4-5A325ED030B7}">
      <dgm:prSet phldrT="[Texto]" custT="1"/>
      <dgm:spPr>
        <a:solidFill>
          <a:srgbClr val="7F7F7F"/>
        </a:solidFill>
        <a:ln>
          <a:solidFill>
            <a:srgbClr val="006600"/>
          </a:solidFill>
        </a:ln>
      </dgm:spPr>
      <dgm:t>
        <a:bodyPr/>
        <a:lstStyle/>
        <a:p>
          <a:r>
            <a:rPr lang="es-MX" sz="1400" b="1" dirty="0" smtClean="0">
              <a:solidFill>
                <a:schemeClr val="bg1"/>
              </a:solidFill>
              <a:effectLst/>
              <a:latin typeface="Soberana Texto" panose="02000000000000000000" pitchFamily="50" charset="0"/>
            </a:rPr>
            <a:t>Acciones y tareas</a:t>
          </a:r>
          <a:endParaRPr lang="es-MX" sz="1400" b="1" dirty="0">
            <a:solidFill>
              <a:schemeClr val="bg1"/>
            </a:solidFill>
            <a:effectLst/>
            <a:latin typeface="Soberana Texto" panose="02000000000000000000" pitchFamily="50" charset="0"/>
          </a:endParaRPr>
        </a:p>
      </dgm:t>
    </dgm:pt>
    <dgm:pt modelId="{1CC70645-D164-4464-B047-9AA1CE47478A}" type="parTrans" cxnId="{2E4DFACF-A8C5-4038-859B-4F6DCB847024}">
      <dgm:prSet/>
      <dgm:spPr/>
      <dgm:t>
        <a:bodyPr/>
        <a:lstStyle/>
        <a:p>
          <a:endParaRPr lang="es-MX" sz="1600"/>
        </a:p>
      </dgm:t>
    </dgm:pt>
    <dgm:pt modelId="{F2ECA910-21A7-4538-9E90-5AD9728FA656}" type="sibTrans" cxnId="{2E4DFACF-A8C5-4038-859B-4F6DCB847024}">
      <dgm:prSet/>
      <dgm:spPr/>
      <dgm:t>
        <a:bodyPr/>
        <a:lstStyle/>
        <a:p>
          <a:endParaRPr lang="es-MX" sz="1600"/>
        </a:p>
      </dgm:t>
    </dgm:pt>
    <dgm:pt modelId="{A76A5701-BB62-4375-8846-AD3A1F242398}" type="pres">
      <dgm:prSet presAssocID="{1F10AE89-2E91-4B6A-B2FB-067C75436B3E}" presName="CompostProcess" presStyleCnt="0">
        <dgm:presLayoutVars>
          <dgm:dir/>
          <dgm:resizeHandles val="exact"/>
        </dgm:presLayoutVars>
      </dgm:prSet>
      <dgm:spPr/>
    </dgm:pt>
    <dgm:pt modelId="{6A846E60-B2C2-4BCF-921E-F8F4DE866B24}" type="pres">
      <dgm:prSet presAssocID="{1F10AE89-2E91-4B6A-B2FB-067C75436B3E}" presName="arrow" presStyleLbl="bgShp" presStyleIdx="0" presStyleCnt="1"/>
      <dgm:spPr/>
    </dgm:pt>
    <dgm:pt modelId="{6045BD30-F7B4-4FD3-A2E7-90A56FDEA2EB}" type="pres">
      <dgm:prSet presAssocID="{1F10AE89-2E91-4B6A-B2FB-067C75436B3E}" presName="linearProcess" presStyleCnt="0"/>
      <dgm:spPr/>
    </dgm:pt>
    <dgm:pt modelId="{9EDD449F-183D-4762-BADA-A98C7AEBE8A2}" type="pres">
      <dgm:prSet presAssocID="{EA701D41-F9F7-482B-B496-189340A2664F}" presName="textNode" presStyleLbl="node1" presStyleIdx="0" presStyleCnt="3" custScaleY="158412">
        <dgm:presLayoutVars>
          <dgm:bulletEnabled val="1"/>
        </dgm:presLayoutVars>
      </dgm:prSet>
      <dgm:spPr/>
      <dgm:t>
        <a:bodyPr/>
        <a:lstStyle/>
        <a:p>
          <a:endParaRPr lang="es-MX"/>
        </a:p>
      </dgm:t>
    </dgm:pt>
    <dgm:pt modelId="{7EF71A52-01A8-47EF-934C-9F21B08E265D}" type="pres">
      <dgm:prSet presAssocID="{8C9419B4-EA94-4544-B255-17896E67D5C7}" presName="sibTrans" presStyleCnt="0"/>
      <dgm:spPr/>
    </dgm:pt>
    <dgm:pt modelId="{091B7A77-E1DF-4F9B-8196-18EE31A07262}" type="pres">
      <dgm:prSet presAssocID="{C8B9866C-5CCA-46B9-80EF-F3F85B356C1E}" presName="textNode" presStyleLbl="node1" presStyleIdx="1" presStyleCnt="3" custScaleY="158412" custLinFactNeighborX="-13238">
        <dgm:presLayoutVars>
          <dgm:bulletEnabled val="1"/>
        </dgm:presLayoutVars>
      </dgm:prSet>
      <dgm:spPr/>
      <dgm:t>
        <a:bodyPr/>
        <a:lstStyle/>
        <a:p>
          <a:endParaRPr lang="es-MX"/>
        </a:p>
      </dgm:t>
    </dgm:pt>
    <dgm:pt modelId="{47E0D04B-7042-4B19-A1AC-CE06C8099018}" type="pres">
      <dgm:prSet presAssocID="{A8599553-5FF5-4149-9109-248621E18BA5}" presName="sibTrans" presStyleCnt="0"/>
      <dgm:spPr/>
    </dgm:pt>
    <dgm:pt modelId="{470640D5-D2CA-480A-9D5D-3F6F4B66EA60}" type="pres">
      <dgm:prSet presAssocID="{5F5D5552-1F03-4FF8-9BA4-5A325ED030B7}" presName="textNode" presStyleLbl="node1" presStyleIdx="2" presStyleCnt="3" custScaleY="158412" custLinFactNeighborX="-30631" custLinFactNeighborY="-4953">
        <dgm:presLayoutVars>
          <dgm:bulletEnabled val="1"/>
        </dgm:presLayoutVars>
      </dgm:prSet>
      <dgm:spPr/>
      <dgm:t>
        <a:bodyPr/>
        <a:lstStyle/>
        <a:p>
          <a:endParaRPr lang="es-MX"/>
        </a:p>
      </dgm:t>
    </dgm:pt>
  </dgm:ptLst>
  <dgm:cxnLst>
    <dgm:cxn modelId="{F7DC3FE5-11EF-4C6F-A7D6-B8F9776CFB4A}" srcId="{1F10AE89-2E91-4B6A-B2FB-067C75436B3E}" destId="{EA701D41-F9F7-482B-B496-189340A2664F}" srcOrd="0" destOrd="0" parTransId="{B15E7781-A9A3-4B73-B4A8-2B89D9103B7D}" sibTransId="{8C9419B4-EA94-4544-B255-17896E67D5C7}"/>
    <dgm:cxn modelId="{2E4DFACF-A8C5-4038-859B-4F6DCB847024}" srcId="{1F10AE89-2E91-4B6A-B2FB-067C75436B3E}" destId="{5F5D5552-1F03-4FF8-9BA4-5A325ED030B7}" srcOrd="2" destOrd="0" parTransId="{1CC70645-D164-4464-B047-9AA1CE47478A}" sibTransId="{F2ECA910-21A7-4538-9E90-5AD9728FA656}"/>
    <dgm:cxn modelId="{53820F15-93F4-4DDD-AD34-B489BE0F78AF}" type="presOf" srcId="{1F10AE89-2E91-4B6A-B2FB-067C75436B3E}" destId="{A76A5701-BB62-4375-8846-AD3A1F242398}" srcOrd="0" destOrd="0" presId="urn:microsoft.com/office/officeart/2005/8/layout/hProcess9"/>
    <dgm:cxn modelId="{7EF62571-31E5-4C1C-B95C-3D8853906355}" type="presOf" srcId="{EA701D41-F9F7-482B-B496-189340A2664F}" destId="{9EDD449F-183D-4762-BADA-A98C7AEBE8A2}" srcOrd="0" destOrd="0" presId="urn:microsoft.com/office/officeart/2005/8/layout/hProcess9"/>
    <dgm:cxn modelId="{4D1FFB74-A233-448A-9424-DD4DAF61CE38}" type="presOf" srcId="{C8B9866C-5CCA-46B9-80EF-F3F85B356C1E}" destId="{091B7A77-E1DF-4F9B-8196-18EE31A07262}" srcOrd="0" destOrd="0" presId="urn:microsoft.com/office/officeart/2005/8/layout/hProcess9"/>
    <dgm:cxn modelId="{30D1D438-C5C2-4D61-A8A4-BF699E63D9CE}" type="presOf" srcId="{5F5D5552-1F03-4FF8-9BA4-5A325ED030B7}" destId="{470640D5-D2CA-480A-9D5D-3F6F4B66EA60}" srcOrd="0" destOrd="0" presId="urn:microsoft.com/office/officeart/2005/8/layout/hProcess9"/>
    <dgm:cxn modelId="{9EB17BB8-F2B0-47DD-82B4-44568AD51871}" srcId="{1F10AE89-2E91-4B6A-B2FB-067C75436B3E}" destId="{C8B9866C-5CCA-46B9-80EF-F3F85B356C1E}" srcOrd="1" destOrd="0" parTransId="{96835323-1BA9-47EB-A8F4-FE085063BA85}" sibTransId="{A8599553-5FF5-4149-9109-248621E18BA5}"/>
    <dgm:cxn modelId="{413D0CA0-A113-43CA-A327-8E42920DBC4C}" type="presParOf" srcId="{A76A5701-BB62-4375-8846-AD3A1F242398}" destId="{6A846E60-B2C2-4BCF-921E-F8F4DE866B24}" srcOrd="0" destOrd="0" presId="urn:microsoft.com/office/officeart/2005/8/layout/hProcess9"/>
    <dgm:cxn modelId="{D142E746-9A4A-466B-925B-5BAD10CE57F8}" type="presParOf" srcId="{A76A5701-BB62-4375-8846-AD3A1F242398}" destId="{6045BD30-F7B4-4FD3-A2E7-90A56FDEA2EB}" srcOrd="1" destOrd="0" presId="urn:microsoft.com/office/officeart/2005/8/layout/hProcess9"/>
    <dgm:cxn modelId="{6D8283ED-E542-4248-9D4D-19BB4CAADF8A}" type="presParOf" srcId="{6045BD30-F7B4-4FD3-A2E7-90A56FDEA2EB}" destId="{9EDD449F-183D-4762-BADA-A98C7AEBE8A2}" srcOrd="0" destOrd="0" presId="urn:microsoft.com/office/officeart/2005/8/layout/hProcess9"/>
    <dgm:cxn modelId="{855D3081-46DB-44A5-9455-8FD39306B4AA}" type="presParOf" srcId="{6045BD30-F7B4-4FD3-A2E7-90A56FDEA2EB}" destId="{7EF71A52-01A8-47EF-934C-9F21B08E265D}" srcOrd="1" destOrd="0" presId="urn:microsoft.com/office/officeart/2005/8/layout/hProcess9"/>
    <dgm:cxn modelId="{4C314891-8DAE-44D9-B2EE-4CF984C5A8D1}" type="presParOf" srcId="{6045BD30-F7B4-4FD3-A2E7-90A56FDEA2EB}" destId="{091B7A77-E1DF-4F9B-8196-18EE31A07262}" srcOrd="2" destOrd="0" presId="urn:microsoft.com/office/officeart/2005/8/layout/hProcess9"/>
    <dgm:cxn modelId="{537F199A-A5AD-4DFB-8701-46AD7E5175F0}" type="presParOf" srcId="{6045BD30-F7B4-4FD3-A2E7-90A56FDEA2EB}" destId="{47E0D04B-7042-4B19-A1AC-CE06C8099018}" srcOrd="3" destOrd="0" presId="urn:microsoft.com/office/officeart/2005/8/layout/hProcess9"/>
    <dgm:cxn modelId="{A98B1B7A-A755-4B98-82F6-7656E1F512ED}" type="presParOf" srcId="{6045BD30-F7B4-4FD3-A2E7-90A56FDEA2EB}" destId="{470640D5-D2CA-480A-9D5D-3F6F4B66EA60}"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A2DE6-166E-4FF2-8754-27933C4904BB}">
      <dsp:nvSpPr>
        <dsp:cNvPr id="0" name=""/>
        <dsp:cNvSpPr/>
      </dsp:nvSpPr>
      <dsp:spPr>
        <a:xfrm>
          <a:off x="1241497" y="0"/>
          <a:ext cx="827664" cy="617644"/>
        </a:xfrm>
        <a:prstGeom prst="trapezoid">
          <a:avLst>
            <a:gd name="adj" fmla="val 6700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kern="1200" dirty="0">
            <a:solidFill>
              <a:schemeClr val="bg1"/>
            </a:solidFill>
          </a:endParaRPr>
        </a:p>
      </dsp:txBody>
      <dsp:txXfrm>
        <a:off x="1241497" y="0"/>
        <a:ext cx="827664" cy="617644"/>
      </dsp:txXfrm>
    </dsp:sp>
    <dsp:sp modelId="{70D1F7EA-06D2-47FA-8BA1-9CDFC35295E7}">
      <dsp:nvSpPr>
        <dsp:cNvPr id="0" name=""/>
        <dsp:cNvSpPr/>
      </dsp:nvSpPr>
      <dsp:spPr>
        <a:xfrm>
          <a:off x="827664" y="611603"/>
          <a:ext cx="1655329" cy="617644"/>
        </a:xfrm>
        <a:prstGeom prst="trapezoid">
          <a:avLst>
            <a:gd name="adj" fmla="val 67002"/>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kern="1200" dirty="0"/>
        </a:p>
      </dsp:txBody>
      <dsp:txXfrm>
        <a:off x="1117347" y="611603"/>
        <a:ext cx="1075964" cy="617644"/>
      </dsp:txXfrm>
    </dsp:sp>
    <dsp:sp modelId="{C037B5C2-EC85-495B-AC63-2502B2A6180D}">
      <dsp:nvSpPr>
        <dsp:cNvPr id="0" name=""/>
        <dsp:cNvSpPr/>
      </dsp:nvSpPr>
      <dsp:spPr>
        <a:xfrm>
          <a:off x="413832" y="1235288"/>
          <a:ext cx="2482994" cy="617644"/>
        </a:xfrm>
        <a:prstGeom prst="trapezoid">
          <a:avLst>
            <a:gd name="adj" fmla="val 67002"/>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kern="1200" dirty="0">
            <a:solidFill>
              <a:schemeClr val="bg1"/>
            </a:solidFill>
          </a:endParaRPr>
        </a:p>
      </dsp:txBody>
      <dsp:txXfrm>
        <a:off x="848356" y="1235288"/>
        <a:ext cx="1613946" cy="617644"/>
      </dsp:txXfrm>
    </dsp:sp>
    <dsp:sp modelId="{7AE83111-4F41-4A91-96A9-6D0DDA81038E}">
      <dsp:nvSpPr>
        <dsp:cNvPr id="0" name=""/>
        <dsp:cNvSpPr/>
      </dsp:nvSpPr>
      <dsp:spPr>
        <a:xfrm>
          <a:off x="0" y="1844860"/>
          <a:ext cx="3310659" cy="617644"/>
        </a:xfrm>
        <a:prstGeom prst="trapezoid">
          <a:avLst>
            <a:gd name="adj" fmla="val 67002"/>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kern="1200" dirty="0">
            <a:solidFill>
              <a:schemeClr val="bg1"/>
            </a:solidFill>
          </a:endParaRPr>
        </a:p>
      </dsp:txBody>
      <dsp:txXfrm>
        <a:off x="579365" y="1844860"/>
        <a:ext cx="2151928" cy="6176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A618A-DE8A-4756-9AFA-8595C6F22977}">
      <dsp:nvSpPr>
        <dsp:cNvPr id="0" name=""/>
        <dsp:cNvSpPr/>
      </dsp:nvSpPr>
      <dsp:spPr>
        <a:xfrm>
          <a:off x="1428618" y="476061"/>
          <a:ext cx="3513468" cy="3513468"/>
        </a:xfrm>
        <a:prstGeom prst="blockArc">
          <a:avLst>
            <a:gd name="adj1" fmla="val 12689165"/>
            <a:gd name="adj2" fmla="val 16191201"/>
            <a:gd name="adj3" fmla="val 4513"/>
          </a:avLst>
        </a:prstGeom>
        <a:solidFill>
          <a:srgbClr val="7F7F7F"/>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ABF2086-7DDD-4C82-965A-840DCF19979A}">
      <dsp:nvSpPr>
        <dsp:cNvPr id="0" name=""/>
        <dsp:cNvSpPr/>
      </dsp:nvSpPr>
      <dsp:spPr>
        <a:xfrm>
          <a:off x="1406461" y="515208"/>
          <a:ext cx="3513468" cy="3513468"/>
        </a:xfrm>
        <a:prstGeom prst="blockArc">
          <a:avLst>
            <a:gd name="adj1" fmla="val 9008526"/>
            <a:gd name="adj2" fmla="val 12697849"/>
            <a:gd name="adj3" fmla="val 4513"/>
          </a:avLst>
        </a:prstGeom>
        <a:solidFill>
          <a:srgbClr val="7F7F7F"/>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3D34FFB-F5C8-4B8C-A828-BA684028C068}">
      <dsp:nvSpPr>
        <dsp:cNvPr id="0" name=""/>
        <dsp:cNvSpPr/>
      </dsp:nvSpPr>
      <dsp:spPr>
        <a:xfrm>
          <a:off x="1388029" y="483871"/>
          <a:ext cx="3513468" cy="3513468"/>
        </a:xfrm>
        <a:prstGeom prst="blockArc">
          <a:avLst>
            <a:gd name="adj1" fmla="val 5219099"/>
            <a:gd name="adj2" fmla="val 8935737"/>
            <a:gd name="adj3" fmla="val 4513"/>
          </a:avLst>
        </a:prstGeom>
        <a:solidFill>
          <a:srgbClr val="7F7F7F"/>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89EACEF-635A-4969-BFF3-95014F9E8B38}">
      <dsp:nvSpPr>
        <dsp:cNvPr id="0" name=""/>
        <dsp:cNvSpPr/>
      </dsp:nvSpPr>
      <dsp:spPr>
        <a:xfrm>
          <a:off x="1421511" y="482435"/>
          <a:ext cx="3513468" cy="3513468"/>
        </a:xfrm>
        <a:prstGeom prst="blockArc">
          <a:avLst>
            <a:gd name="adj1" fmla="val 1867621"/>
            <a:gd name="adj2" fmla="val 5286196"/>
            <a:gd name="adj3" fmla="val 4513"/>
          </a:avLst>
        </a:prstGeom>
        <a:solidFill>
          <a:srgbClr val="7F7F7F"/>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DF5AF09-EB4C-4BF5-A99E-5434C2BD114F}">
      <dsp:nvSpPr>
        <dsp:cNvPr id="0" name=""/>
        <dsp:cNvSpPr/>
      </dsp:nvSpPr>
      <dsp:spPr>
        <a:xfrm>
          <a:off x="1404337" y="511517"/>
          <a:ext cx="3513468" cy="3513468"/>
        </a:xfrm>
        <a:prstGeom prst="blockArc">
          <a:avLst>
            <a:gd name="adj1" fmla="val 19800000"/>
            <a:gd name="adj2" fmla="val 1800000"/>
            <a:gd name="adj3" fmla="val 4513"/>
          </a:avLst>
        </a:prstGeom>
        <a:solidFill>
          <a:srgbClr val="7F7F7F"/>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2E8AFDF-4D36-4F19-BA50-06EEC05756B0}">
      <dsp:nvSpPr>
        <dsp:cNvPr id="0" name=""/>
        <dsp:cNvSpPr/>
      </dsp:nvSpPr>
      <dsp:spPr>
        <a:xfrm>
          <a:off x="1404337" y="511517"/>
          <a:ext cx="3513468" cy="3513468"/>
        </a:xfrm>
        <a:prstGeom prst="blockArc">
          <a:avLst>
            <a:gd name="adj1" fmla="val 16200000"/>
            <a:gd name="adj2" fmla="val 19800000"/>
            <a:gd name="adj3" fmla="val 4513"/>
          </a:avLst>
        </a:prstGeom>
        <a:solidFill>
          <a:srgbClr val="7F7F7F"/>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C5F349-5AD2-4E7F-AE6F-19DBC023A0AB}">
      <dsp:nvSpPr>
        <dsp:cNvPr id="0" name=""/>
        <dsp:cNvSpPr/>
      </dsp:nvSpPr>
      <dsp:spPr>
        <a:xfrm>
          <a:off x="2374575" y="1481755"/>
          <a:ext cx="1572992" cy="1572992"/>
        </a:xfrm>
        <a:prstGeom prst="ellipse">
          <a:avLst/>
        </a:prstGeom>
        <a:solidFill>
          <a:srgbClr val="7F7F7F"/>
        </a:solidFill>
        <a:ln>
          <a:solidFill>
            <a:schemeClr val="bg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baseline="0" dirty="0" smtClean="0">
              <a:solidFill>
                <a:schemeClr val="bg1"/>
              </a:solidFill>
              <a:latin typeface="Soberana Titular" panose="02000000000000000000" pitchFamily="50" charset="0"/>
            </a:rPr>
            <a:t>MEMICI</a:t>
          </a:r>
          <a:endParaRPr lang="es-MX" sz="1800" b="1" kern="1200" baseline="0" dirty="0">
            <a:solidFill>
              <a:schemeClr val="bg1"/>
            </a:solidFill>
            <a:latin typeface="Soberana Titular" panose="02000000000000000000" pitchFamily="50" charset="0"/>
          </a:endParaRPr>
        </a:p>
      </dsp:txBody>
      <dsp:txXfrm>
        <a:off x="2604934" y="1712114"/>
        <a:ext cx="1112274" cy="1112274"/>
      </dsp:txXfrm>
    </dsp:sp>
    <dsp:sp modelId="{851C5EF6-EC15-4777-83C1-9EE129C97511}">
      <dsp:nvSpPr>
        <dsp:cNvPr id="0" name=""/>
        <dsp:cNvSpPr/>
      </dsp:nvSpPr>
      <dsp:spPr>
        <a:xfrm>
          <a:off x="2488401" y="610"/>
          <a:ext cx="1345339" cy="1101094"/>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baseline="0" dirty="0" smtClean="0">
              <a:solidFill>
                <a:schemeClr val="bg1"/>
              </a:solidFill>
              <a:latin typeface="Soberana Texto" panose="02000000000000000000" pitchFamily="50" charset="0"/>
            </a:rPr>
            <a:t>Fortalece</a:t>
          </a:r>
          <a:r>
            <a:rPr lang="es-MX" sz="1000" b="1" kern="1200" dirty="0" smtClean="0">
              <a:solidFill>
                <a:schemeClr val="bg1"/>
              </a:solidFill>
              <a:latin typeface="Soberana Texto" panose="02000000000000000000" pitchFamily="50" charset="0"/>
            </a:rPr>
            <a:t> </a:t>
          </a:r>
          <a:r>
            <a:rPr lang="es-MX" sz="1000" b="1" kern="1200" baseline="0" dirty="0" smtClean="0">
              <a:solidFill>
                <a:schemeClr val="bg1"/>
              </a:solidFill>
              <a:latin typeface="Soberana Texto" panose="02000000000000000000" pitchFamily="50" charset="0"/>
            </a:rPr>
            <a:t>esfuerzos</a:t>
          </a:r>
          <a:r>
            <a:rPr lang="es-MX" sz="1000" b="1" kern="1200" dirty="0" smtClean="0">
              <a:solidFill>
                <a:schemeClr val="bg1"/>
              </a:solidFill>
              <a:latin typeface="Soberana Texto" panose="02000000000000000000" pitchFamily="50" charset="0"/>
            </a:rPr>
            <a:t> </a:t>
          </a:r>
          <a:r>
            <a:rPr lang="es-MX" sz="1000" b="1" kern="1200" baseline="0" dirty="0" smtClean="0">
              <a:solidFill>
                <a:schemeClr val="bg1"/>
              </a:solidFill>
              <a:latin typeface="Soberana Texto" panose="02000000000000000000" pitchFamily="50" charset="0"/>
            </a:rPr>
            <a:t>Anticorrupción</a:t>
          </a:r>
          <a:endParaRPr lang="es-MX" sz="1000" b="1" kern="1200" baseline="0" dirty="0">
            <a:solidFill>
              <a:schemeClr val="bg1"/>
            </a:solidFill>
            <a:latin typeface="Soberana Texto" panose="02000000000000000000" pitchFamily="50" charset="0"/>
          </a:endParaRPr>
        </a:p>
      </dsp:txBody>
      <dsp:txXfrm>
        <a:off x="2685421" y="161861"/>
        <a:ext cx="951299" cy="778592"/>
      </dsp:txXfrm>
    </dsp:sp>
    <dsp:sp modelId="{441F9B8C-BB83-480A-A89C-EFF2B362AA46}">
      <dsp:nvSpPr>
        <dsp:cNvPr id="0" name=""/>
        <dsp:cNvSpPr/>
      </dsp:nvSpPr>
      <dsp:spPr>
        <a:xfrm>
          <a:off x="4097571" y="859157"/>
          <a:ext cx="1101094" cy="1101094"/>
        </a:xfrm>
        <a:prstGeom prst="ellipse">
          <a:avLst/>
        </a:prstGeom>
        <a:solidFill>
          <a:srgbClr val="BC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baseline="0" dirty="0" smtClean="0">
              <a:solidFill>
                <a:schemeClr val="bg1"/>
              </a:solidFill>
              <a:latin typeface="Soberana Texto" panose="02000000000000000000" pitchFamily="50" charset="0"/>
            </a:rPr>
            <a:t>Adapta los controles a las necesidades cambiantes</a:t>
          </a:r>
          <a:endParaRPr lang="es-MX" sz="1000" b="1" kern="1200" baseline="0" dirty="0">
            <a:solidFill>
              <a:schemeClr val="bg1"/>
            </a:solidFill>
            <a:latin typeface="Soberana Texto" panose="02000000000000000000" pitchFamily="50" charset="0"/>
          </a:endParaRPr>
        </a:p>
      </dsp:txBody>
      <dsp:txXfrm>
        <a:off x="4258822" y="1020408"/>
        <a:ext cx="778592" cy="778592"/>
      </dsp:txXfrm>
    </dsp:sp>
    <dsp:sp modelId="{7E58AA10-B3BF-440C-85B7-0ED0F9F7CC35}">
      <dsp:nvSpPr>
        <dsp:cNvPr id="0" name=""/>
        <dsp:cNvSpPr/>
      </dsp:nvSpPr>
      <dsp:spPr>
        <a:xfrm>
          <a:off x="4065694" y="2576252"/>
          <a:ext cx="1164847" cy="1101094"/>
        </a:xfrm>
        <a:prstGeom prst="ellipse">
          <a:avLst/>
        </a:prstGeom>
        <a:solidFill>
          <a:srgbClr val="BC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baseline="0" dirty="0" smtClean="0">
              <a:solidFill>
                <a:schemeClr val="bg1"/>
              </a:solidFill>
              <a:latin typeface="Soberana Texto" panose="02000000000000000000" pitchFamily="50" charset="0"/>
            </a:rPr>
            <a:t>Mayor aplicabilidad</a:t>
          </a:r>
          <a:endParaRPr lang="es-MX" sz="1000" b="1" kern="1200" baseline="0" dirty="0">
            <a:solidFill>
              <a:schemeClr val="bg1"/>
            </a:solidFill>
            <a:latin typeface="Soberana Texto" panose="02000000000000000000" pitchFamily="50" charset="0"/>
          </a:endParaRPr>
        </a:p>
      </dsp:txBody>
      <dsp:txXfrm>
        <a:off x="4236282" y="2737503"/>
        <a:ext cx="823671" cy="778592"/>
      </dsp:txXfrm>
    </dsp:sp>
    <dsp:sp modelId="{4960EE1B-EBA1-463B-98EB-43AF9426D8A7}">
      <dsp:nvSpPr>
        <dsp:cNvPr id="0" name=""/>
        <dsp:cNvSpPr/>
      </dsp:nvSpPr>
      <dsp:spPr>
        <a:xfrm>
          <a:off x="2684531" y="3404776"/>
          <a:ext cx="1101094" cy="1101094"/>
        </a:xfrm>
        <a:prstGeom prst="ellipse">
          <a:avLst/>
        </a:prstGeom>
        <a:solidFill>
          <a:srgbClr val="BC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baseline="0" dirty="0" smtClean="0">
              <a:solidFill>
                <a:schemeClr val="bg1"/>
              </a:solidFill>
              <a:latin typeface="Soberana Texto" panose="02000000000000000000" pitchFamily="50" charset="0"/>
            </a:rPr>
            <a:t>Mejora</a:t>
          </a:r>
          <a:r>
            <a:rPr lang="es-MX" sz="1100" b="1" kern="1200" dirty="0" smtClean="0">
              <a:solidFill>
                <a:schemeClr val="bg1"/>
              </a:solidFill>
              <a:latin typeface="Soberana Texto" panose="02000000000000000000" pitchFamily="50" charset="0"/>
            </a:rPr>
            <a:t> </a:t>
          </a:r>
          <a:r>
            <a:rPr lang="es-MX" sz="1100" b="1" kern="1200" baseline="0" dirty="0" smtClean="0">
              <a:solidFill>
                <a:schemeClr val="bg1"/>
              </a:solidFill>
              <a:latin typeface="Soberana Texto" panose="02000000000000000000" pitchFamily="50" charset="0"/>
            </a:rPr>
            <a:t>la</a:t>
          </a:r>
          <a:r>
            <a:rPr lang="es-MX" sz="1100" b="1" kern="1200" dirty="0" smtClean="0">
              <a:solidFill>
                <a:schemeClr val="bg1"/>
              </a:solidFill>
              <a:latin typeface="Soberana Texto" panose="02000000000000000000" pitchFamily="50" charset="0"/>
            </a:rPr>
            <a:t> </a:t>
          </a:r>
          <a:r>
            <a:rPr lang="es-MX" sz="1100" b="1" kern="1200" baseline="0" dirty="0" smtClean="0">
              <a:solidFill>
                <a:schemeClr val="bg1"/>
              </a:solidFill>
              <a:latin typeface="Soberana Texto" panose="02000000000000000000" pitchFamily="50" charset="0"/>
            </a:rPr>
            <a:t>calidad de Evaluación</a:t>
          </a:r>
          <a:r>
            <a:rPr lang="es-MX" sz="1100" b="1" kern="1200" dirty="0" smtClean="0">
              <a:solidFill>
                <a:schemeClr val="bg1"/>
              </a:solidFill>
              <a:latin typeface="Soberana Texto" panose="02000000000000000000" pitchFamily="50" charset="0"/>
            </a:rPr>
            <a:t> </a:t>
          </a:r>
          <a:r>
            <a:rPr lang="es-MX" sz="1100" b="1" kern="1200" baseline="0" dirty="0" smtClean="0">
              <a:solidFill>
                <a:schemeClr val="bg1"/>
              </a:solidFill>
              <a:latin typeface="Soberana Texto" panose="02000000000000000000" pitchFamily="50" charset="0"/>
            </a:rPr>
            <a:t>de</a:t>
          </a:r>
          <a:r>
            <a:rPr lang="es-MX" sz="1100" b="1" kern="1200" dirty="0" smtClean="0">
              <a:solidFill>
                <a:schemeClr val="bg1"/>
              </a:solidFill>
              <a:latin typeface="Soberana Texto" panose="02000000000000000000" pitchFamily="50" charset="0"/>
            </a:rPr>
            <a:t> </a:t>
          </a:r>
          <a:r>
            <a:rPr lang="es-MX" sz="1100" b="1" kern="1200" baseline="0" dirty="0" smtClean="0">
              <a:solidFill>
                <a:schemeClr val="bg1"/>
              </a:solidFill>
              <a:latin typeface="Soberana Texto" panose="02000000000000000000" pitchFamily="50" charset="0"/>
            </a:rPr>
            <a:t>Riesgos</a:t>
          </a:r>
          <a:endParaRPr lang="es-MX" sz="1100" b="1" kern="1200" baseline="0" dirty="0">
            <a:solidFill>
              <a:schemeClr val="bg1"/>
            </a:solidFill>
            <a:latin typeface="Soberana Texto" panose="02000000000000000000" pitchFamily="50" charset="0"/>
          </a:endParaRPr>
        </a:p>
      </dsp:txBody>
      <dsp:txXfrm>
        <a:off x="2845782" y="3566027"/>
        <a:ext cx="778592" cy="778592"/>
      </dsp:txXfrm>
    </dsp:sp>
    <dsp:sp modelId="{3DCF0D2C-84E6-410C-BDDB-24AC48CB23E4}">
      <dsp:nvSpPr>
        <dsp:cNvPr id="0" name=""/>
        <dsp:cNvSpPr/>
      </dsp:nvSpPr>
      <dsp:spPr>
        <a:xfrm>
          <a:off x="1123476" y="2576252"/>
          <a:ext cx="1101094" cy="1101094"/>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latin typeface="Soberana Texto" panose="02000000000000000000" pitchFamily="50" charset="0"/>
            </a:rPr>
            <a:t>Expande el uso de Información</a:t>
          </a:r>
          <a:endParaRPr lang="es-MX" sz="1000" b="1" kern="1200" dirty="0">
            <a:latin typeface="Soberana Texto" panose="02000000000000000000" pitchFamily="50" charset="0"/>
          </a:endParaRPr>
        </a:p>
      </dsp:txBody>
      <dsp:txXfrm>
        <a:off x="1284727" y="2737503"/>
        <a:ext cx="778592" cy="778592"/>
      </dsp:txXfrm>
    </dsp:sp>
    <dsp:sp modelId="{4DA347FC-18AA-44D0-88E2-47B83D083026}">
      <dsp:nvSpPr>
        <dsp:cNvPr id="0" name=""/>
        <dsp:cNvSpPr/>
      </dsp:nvSpPr>
      <dsp:spPr>
        <a:xfrm>
          <a:off x="1150636" y="820875"/>
          <a:ext cx="1101094" cy="1101094"/>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latin typeface="Soberana Texto" panose="02000000000000000000" pitchFamily="50" charset="0"/>
            </a:rPr>
            <a:t>Mejora del Gobierno</a:t>
          </a:r>
          <a:endParaRPr lang="es-MX" sz="1000" b="1" kern="1200" dirty="0">
            <a:latin typeface="Soberana Texto" panose="02000000000000000000" pitchFamily="50" charset="0"/>
          </a:endParaRPr>
        </a:p>
      </dsp:txBody>
      <dsp:txXfrm>
        <a:off x="1311887" y="982126"/>
        <a:ext cx="778592" cy="7785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3DBEA-A7A2-47D9-B3EB-254B7863C3B8}">
      <dsp:nvSpPr>
        <dsp:cNvPr id="0" name=""/>
        <dsp:cNvSpPr/>
      </dsp:nvSpPr>
      <dsp:spPr>
        <a:xfrm rot="5400000">
          <a:off x="-229058" y="229719"/>
          <a:ext cx="1527056" cy="1068939"/>
        </a:xfrm>
        <a:prstGeom prst="chevron">
          <a:avLst/>
        </a:prstGeom>
        <a:solidFill>
          <a:schemeClr val="bg1">
            <a:lumMod val="50000"/>
          </a:schemeClr>
        </a:solidFill>
        <a:ln w="25400" cap="flat" cmpd="sng" algn="ctr">
          <a:solidFill>
            <a:srgbClr val="BC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bg1"/>
              </a:solidFill>
              <a:latin typeface="Soberana Titular" panose="02000000000000000000" pitchFamily="50" charset="0"/>
            </a:rPr>
            <a:t>Causa</a:t>
          </a:r>
          <a:endParaRPr lang="es-MX" sz="1800" kern="1200" dirty="0">
            <a:solidFill>
              <a:schemeClr val="bg1"/>
            </a:solidFill>
            <a:latin typeface="Soberana Titular" panose="02000000000000000000" pitchFamily="50" charset="0"/>
          </a:endParaRPr>
        </a:p>
      </dsp:txBody>
      <dsp:txXfrm rot="-5400000">
        <a:off x="1" y="535131"/>
        <a:ext cx="1068939" cy="458117"/>
      </dsp:txXfrm>
    </dsp:sp>
    <dsp:sp modelId="{388D208C-C8AA-4D27-8B7A-F787E10FEB22}">
      <dsp:nvSpPr>
        <dsp:cNvPr id="0" name=""/>
        <dsp:cNvSpPr/>
      </dsp:nvSpPr>
      <dsp:spPr>
        <a:xfrm rot="5400000">
          <a:off x="3854600" y="-2769882"/>
          <a:ext cx="992586" cy="6563908"/>
        </a:xfrm>
        <a:prstGeom prst="round2SameRect">
          <a:avLst/>
        </a:prstGeom>
        <a:solidFill>
          <a:srgbClr val="006600">
            <a:alpha val="89804"/>
          </a:srgbClr>
        </a:solidFill>
        <a:ln w="25400" cap="flat" cmpd="sng" algn="ctr">
          <a:solidFill>
            <a:srgbClr val="BC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solidFill>
                <a:schemeClr val="bg1"/>
              </a:solidFill>
              <a:latin typeface="Soberana Texto" panose="02000000000000000000" pitchFamily="50" charset="0"/>
            </a:rPr>
            <a:t>Factores Generadores (Debilidades y Amenazas)</a:t>
          </a:r>
          <a:endParaRPr lang="es-MX" sz="1800" kern="1200" dirty="0">
            <a:solidFill>
              <a:schemeClr val="bg1"/>
            </a:solidFill>
            <a:latin typeface="Soberana Texto" panose="02000000000000000000" pitchFamily="50" charset="0"/>
          </a:endParaRPr>
        </a:p>
        <a:p>
          <a:pPr marL="171450" lvl="1" indent="-171450" algn="l" defTabSz="800100">
            <a:lnSpc>
              <a:spcPct val="90000"/>
            </a:lnSpc>
            <a:spcBef>
              <a:spcPct val="0"/>
            </a:spcBef>
            <a:spcAft>
              <a:spcPct val="15000"/>
            </a:spcAft>
            <a:buChar char="••"/>
          </a:pPr>
          <a:r>
            <a:rPr lang="es-MX" sz="1800" kern="1200" dirty="0" smtClean="0">
              <a:solidFill>
                <a:schemeClr val="bg1"/>
              </a:solidFill>
              <a:latin typeface="Soberana Texto" panose="02000000000000000000" pitchFamily="50" charset="0"/>
            </a:rPr>
            <a:t>Causa raíz</a:t>
          </a:r>
          <a:endParaRPr lang="es-MX" sz="1800" kern="1200" dirty="0">
            <a:solidFill>
              <a:schemeClr val="bg1"/>
            </a:solidFill>
            <a:latin typeface="Soberana Texto" panose="02000000000000000000" pitchFamily="50" charset="0"/>
          </a:endParaRPr>
        </a:p>
        <a:p>
          <a:pPr marL="171450" lvl="1" indent="-171450" algn="l" defTabSz="800100">
            <a:lnSpc>
              <a:spcPct val="90000"/>
            </a:lnSpc>
            <a:spcBef>
              <a:spcPct val="0"/>
            </a:spcBef>
            <a:spcAft>
              <a:spcPct val="15000"/>
            </a:spcAft>
            <a:buChar char="••"/>
          </a:pPr>
          <a:r>
            <a:rPr lang="es-MX" sz="1800" kern="1200" dirty="0" smtClean="0">
              <a:solidFill>
                <a:schemeClr val="bg1"/>
              </a:solidFill>
              <a:latin typeface="Soberana Texto" panose="02000000000000000000" pitchFamily="50" charset="0"/>
            </a:rPr>
            <a:t>Elemento de control</a:t>
          </a:r>
          <a:endParaRPr lang="es-MX" sz="1800" kern="1200" dirty="0">
            <a:solidFill>
              <a:schemeClr val="bg1"/>
            </a:solidFill>
            <a:latin typeface="Soberana Texto" panose="02000000000000000000" pitchFamily="50" charset="0"/>
          </a:endParaRPr>
        </a:p>
      </dsp:txBody>
      <dsp:txXfrm rot="-5400000">
        <a:off x="1068939" y="64233"/>
        <a:ext cx="6515454" cy="895678"/>
      </dsp:txXfrm>
    </dsp:sp>
    <dsp:sp modelId="{CA96E3BE-1620-49E9-B816-67EE85D0BB25}">
      <dsp:nvSpPr>
        <dsp:cNvPr id="0" name=""/>
        <dsp:cNvSpPr/>
      </dsp:nvSpPr>
      <dsp:spPr>
        <a:xfrm rot="5400000">
          <a:off x="-229058" y="1561650"/>
          <a:ext cx="1527056" cy="1068939"/>
        </a:xfrm>
        <a:prstGeom prst="chevron">
          <a:avLst/>
        </a:prstGeom>
        <a:solidFill>
          <a:schemeClr val="bg1">
            <a:lumMod val="50000"/>
          </a:schemeClr>
        </a:solidFill>
        <a:ln w="25400" cap="flat" cmpd="sng" algn="ctr">
          <a:solidFill>
            <a:srgbClr val="BC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bg1"/>
              </a:solidFill>
              <a:latin typeface="Soberana Titular" panose="02000000000000000000" pitchFamily="50" charset="0"/>
            </a:rPr>
            <a:t>Riesgo</a:t>
          </a:r>
          <a:endParaRPr lang="es-MX" sz="1800" kern="1200" dirty="0">
            <a:solidFill>
              <a:schemeClr val="bg1"/>
            </a:solidFill>
            <a:latin typeface="Soberana Titular" panose="02000000000000000000" pitchFamily="50" charset="0"/>
          </a:endParaRPr>
        </a:p>
      </dsp:txBody>
      <dsp:txXfrm rot="-5400000">
        <a:off x="1" y="1867062"/>
        <a:ext cx="1068939" cy="458117"/>
      </dsp:txXfrm>
    </dsp:sp>
    <dsp:sp modelId="{673DE1B3-6EE5-41B5-8CF3-AB7994F85DCF}">
      <dsp:nvSpPr>
        <dsp:cNvPr id="0" name=""/>
        <dsp:cNvSpPr/>
      </dsp:nvSpPr>
      <dsp:spPr>
        <a:xfrm rot="5400000">
          <a:off x="3854600" y="-1453069"/>
          <a:ext cx="992586" cy="6563908"/>
        </a:xfrm>
        <a:prstGeom prst="round2SameRect">
          <a:avLst/>
        </a:prstGeom>
        <a:solidFill>
          <a:srgbClr val="006600">
            <a:alpha val="90000"/>
          </a:srgbClr>
        </a:solidFill>
        <a:ln w="25400" cap="flat" cmpd="sng" algn="ctr">
          <a:solidFill>
            <a:srgbClr val="BC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solidFill>
                <a:schemeClr val="bg1"/>
              </a:solidFill>
              <a:latin typeface="Soberana Texto" panose="02000000000000000000" pitchFamily="50" charset="0"/>
            </a:rPr>
            <a:t>Probabilidad  de que un evento ocurra e impacte negativamente en el logro de los objetivos</a:t>
          </a:r>
          <a:endParaRPr lang="es-MX" sz="1800" kern="1200" dirty="0">
            <a:solidFill>
              <a:schemeClr val="bg1"/>
            </a:solidFill>
            <a:latin typeface="Soberana Texto" panose="02000000000000000000" pitchFamily="50" charset="0"/>
          </a:endParaRPr>
        </a:p>
      </dsp:txBody>
      <dsp:txXfrm rot="-5400000">
        <a:off x="1068939" y="1381046"/>
        <a:ext cx="6515454" cy="895678"/>
      </dsp:txXfrm>
    </dsp:sp>
    <dsp:sp modelId="{7AE09528-6FC2-4853-BB73-75804195B1ED}">
      <dsp:nvSpPr>
        <dsp:cNvPr id="0" name=""/>
        <dsp:cNvSpPr/>
      </dsp:nvSpPr>
      <dsp:spPr>
        <a:xfrm rot="5400000">
          <a:off x="-229058" y="2893580"/>
          <a:ext cx="1527056" cy="1068939"/>
        </a:xfrm>
        <a:prstGeom prst="chevron">
          <a:avLst/>
        </a:prstGeom>
        <a:solidFill>
          <a:schemeClr val="bg1">
            <a:lumMod val="50000"/>
          </a:schemeClr>
        </a:solidFill>
        <a:ln w="25400" cap="flat" cmpd="sng" algn="ctr">
          <a:solidFill>
            <a:srgbClr val="BC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bg1"/>
              </a:solidFill>
              <a:latin typeface="Soberana Titular" panose="02000000000000000000" pitchFamily="50" charset="0"/>
            </a:rPr>
            <a:t>Efectos</a:t>
          </a:r>
          <a:endParaRPr lang="es-MX" sz="1800" kern="1200" dirty="0">
            <a:solidFill>
              <a:schemeClr val="bg1"/>
            </a:solidFill>
            <a:latin typeface="Soberana Titular" panose="02000000000000000000" pitchFamily="50" charset="0"/>
          </a:endParaRPr>
        </a:p>
      </dsp:txBody>
      <dsp:txXfrm rot="-5400000">
        <a:off x="1" y="3198992"/>
        <a:ext cx="1068939" cy="458117"/>
      </dsp:txXfrm>
    </dsp:sp>
    <dsp:sp modelId="{11226A9E-D531-4786-8619-18D34BE0573D}">
      <dsp:nvSpPr>
        <dsp:cNvPr id="0" name=""/>
        <dsp:cNvSpPr/>
      </dsp:nvSpPr>
      <dsp:spPr>
        <a:xfrm rot="5400000">
          <a:off x="3854600" y="-121138"/>
          <a:ext cx="992586" cy="6563908"/>
        </a:xfrm>
        <a:prstGeom prst="round2SameRect">
          <a:avLst/>
        </a:prstGeom>
        <a:solidFill>
          <a:srgbClr val="006600">
            <a:alpha val="89804"/>
          </a:srgbClr>
        </a:solidFill>
        <a:ln w="25400" cap="flat" cmpd="sng" algn="ctr">
          <a:solidFill>
            <a:srgbClr val="BC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solidFill>
                <a:schemeClr val="bg1"/>
              </a:solidFill>
              <a:latin typeface="Soberana Texto" panose="02000000000000000000" pitchFamily="50" charset="0"/>
            </a:rPr>
            <a:t>Incertidumbre del logro de Objetivos y Metas</a:t>
          </a:r>
          <a:endParaRPr lang="es-MX" sz="1800" kern="1200" dirty="0">
            <a:solidFill>
              <a:schemeClr val="bg1"/>
            </a:solidFill>
            <a:latin typeface="Soberana Texto" panose="02000000000000000000" pitchFamily="50" charset="0"/>
          </a:endParaRPr>
        </a:p>
      </dsp:txBody>
      <dsp:txXfrm rot="-5400000">
        <a:off x="1068939" y="2712977"/>
        <a:ext cx="6515454" cy="8956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A7B3-3566-4000-A66D-D147B0E6003B}">
      <dsp:nvSpPr>
        <dsp:cNvPr id="0" name=""/>
        <dsp:cNvSpPr/>
      </dsp:nvSpPr>
      <dsp:spPr>
        <a:xfrm>
          <a:off x="2219892" y="319584"/>
          <a:ext cx="5569315" cy="739304"/>
        </a:xfrm>
        <a:prstGeom prst="rect">
          <a:avLst/>
        </a:prstGeom>
        <a:solidFill>
          <a:srgbClr val="0066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bg1"/>
              </a:solidFill>
              <a:latin typeface="Soberana Texto" panose="02000000000000000000" pitchFamily="50" charset="0"/>
              <a:ea typeface="+mn-ea"/>
              <a:cs typeface="Times New Roman" pitchFamily="18" charset="0"/>
            </a:rPr>
            <a:t>Establecer un contexto apropiado</a:t>
          </a:r>
          <a:endParaRPr lang="es-MX" sz="2000" b="1" kern="1200" dirty="0">
            <a:solidFill>
              <a:schemeClr val="bg1"/>
            </a:solidFill>
            <a:latin typeface="Soberana Texto" panose="02000000000000000000" pitchFamily="50" charset="0"/>
            <a:ea typeface="+mn-ea"/>
            <a:cs typeface="Times New Roman" pitchFamily="18" charset="0"/>
          </a:endParaRPr>
        </a:p>
      </dsp:txBody>
      <dsp:txXfrm>
        <a:off x="2219892" y="319584"/>
        <a:ext cx="5569315" cy="739304"/>
      </dsp:txXfrm>
    </dsp:sp>
    <dsp:sp modelId="{3D5CBBF8-5469-4173-B0BF-EB81F0B3E9DD}">
      <dsp:nvSpPr>
        <dsp:cNvPr id="0" name=""/>
        <dsp:cNvSpPr/>
      </dsp:nvSpPr>
      <dsp:spPr>
        <a:xfrm>
          <a:off x="268265" y="319575"/>
          <a:ext cx="1857294" cy="7208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3000" b="-83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7BBB5-D3C8-454F-BE8D-3BD23E8EB78C}">
      <dsp:nvSpPr>
        <dsp:cNvPr id="0" name=""/>
        <dsp:cNvSpPr/>
      </dsp:nvSpPr>
      <dsp:spPr>
        <a:xfrm>
          <a:off x="2251899" y="1111679"/>
          <a:ext cx="5528016" cy="824340"/>
        </a:xfrm>
        <a:prstGeom prst="rect">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latin typeface="Soberana Texto" panose="02000000000000000000" pitchFamily="50" charset="0"/>
              <a:ea typeface="+mn-ea"/>
              <a:cs typeface="Times New Roman" pitchFamily="18" charset="0"/>
            </a:rPr>
            <a:t>Asegurar los objetivos y metas de la institución</a:t>
          </a:r>
          <a:endParaRPr lang="es-MX" sz="2000" b="1" kern="1200" dirty="0">
            <a:solidFill>
              <a:schemeClr val="tx1"/>
            </a:solidFill>
            <a:latin typeface="Soberana Texto" panose="02000000000000000000" pitchFamily="50" charset="0"/>
            <a:ea typeface="+mn-ea"/>
            <a:cs typeface="Times New Roman" pitchFamily="18" charset="0"/>
          </a:endParaRPr>
        </a:p>
      </dsp:txBody>
      <dsp:txXfrm>
        <a:off x="2251899" y="1111679"/>
        <a:ext cx="5528016" cy="824340"/>
      </dsp:txXfrm>
    </dsp:sp>
    <dsp:sp modelId="{37075B5F-DE99-4244-B176-AA3F9F1DCFD9}">
      <dsp:nvSpPr>
        <dsp:cNvPr id="0" name=""/>
        <dsp:cNvSpPr/>
      </dsp:nvSpPr>
      <dsp:spPr>
        <a:xfrm>
          <a:off x="255515" y="1111679"/>
          <a:ext cx="1887004" cy="82434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5DED0-D961-45BA-8DA0-44869A6C2ACA}">
      <dsp:nvSpPr>
        <dsp:cNvPr id="0" name=""/>
        <dsp:cNvSpPr/>
      </dsp:nvSpPr>
      <dsp:spPr>
        <a:xfrm>
          <a:off x="2197715" y="1989763"/>
          <a:ext cx="5605586" cy="778100"/>
        </a:xfrm>
        <a:prstGeom prst="rect">
          <a:avLst/>
        </a:prstGeom>
        <a:solidFill>
          <a:srgbClr val="BC0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bg1"/>
              </a:solidFill>
              <a:latin typeface="Soberana Texto" panose="02000000000000000000" pitchFamily="50" charset="0"/>
              <a:ea typeface="+mn-ea"/>
              <a:cs typeface="Times New Roman" pitchFamily="18" charset="0"/>
            </a:rPr>
            <a:t>Asegurar que los riesgos sean identificados correctamente   </a:t>
          </a:r>
          <a:endParaRPr lang="es-MX" sz="2000" b="1" kern="1200" dirty="0">
            <a:solidFill>
              <a:schemeClr val="bg1"/>
            </a:solidFill>
            <a:latin typeface="Soberana Texto" panose="02000000000000000000" pitchFamily="50" charset="0"/>
            <a:ea typeface="+mn-ea"/>
            <a:cs typeface="Times New Roman" pitchFamily="18" charset="0"/>
          </a:endParaRPr>
        </a:p>
      </dsp:txBody>
      <dsp:txXfrm>
        <a:off x="2197715" y="1989763"/>
        <a:ext cx="5605586" cy="778100"/>
      </dsp:txXfrm>
    </dsp:sp>
    <dsp:sp modelId="{EF1DF7F5-5BC2-429B-89A9-5D0E712A0115}">
      <dsp:nvSpPr>
        <dsp:cNvPr id="0" name=""/>
        <dsp:cNvSpPr/>
      </dsp:nvSpPr>
      <dsp:spPr>
        <a:xfrm>
          <a:off x="262060" y="1989763"/>
          <a:ext cx="1877402" cy="7781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4000" b="-74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28830-B92F-4C2A-AA18-565E42E40899}">
      <dsp:nvSpPr>
        <dsp:cNvPr id="0" name=""/>
        <dsp:cNvSpPr/>
      </dsp:nvSpPr>
      <dsp:spPr>
        <a:xfrm>
          <a:off x="2232261" y="2839858"/>
          <a:ext cx="5569315" cy="757671"/>
        </a:xfrm>
        <a:prstGeom prst="rect">
          <a:avLst/>
        </a:prstGeom>
        <a:solidFill>
          <a:srgbClr val="7F7F7F"/>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bg1"/>
              </a:solidFill>
              <a:latin typeface="Soberana Texto" panose="02000000000000000000" pitchFamily="50" charset="0"/>
              <a:ea typeface="+mn-ea"/>
              <a:cs typeface="Times New Roman" pitchFamily="18" charset="0"/>
            </a:rPr>
            <a:t>Constituir un grupo de trabajo.</a:t>
          </a:r>
          <a:endParaRPr lang="es-MX" sz="2000" b="1" kern="1200" dirty="0">
            <a:solidFill>
              <a:schemeClr val="bg1"/>
            </a:solidFill>
            <a:latin typeface="Soberana Texto" panose="02000000000000000000" pitchFamily="50" charset="0"/>
            <a:ea typeface="+mn-ea"/>
            <a:cs typeface="Times New Roman" pitchFamily="18" charset="0"/>
          </a:endParaRPr>
        </a:p>
      </dsp:txBody>
      <dsp:txXfrm>
        <a:off x="2232261" y="2839858"/>
        <a:ext cx="5569315" cy="757671"/>
      </dsp:txXfrm>
    </dsp:sp>
    <dsp:sp modelId="{19C52650-95E8-4F4C-901C-FF01826A7952}">
      <dsp:nvSpPr>
        <dsp:cNvPr id="0" name=""/>
        <dsp:cNvSpPr/>
      </dsp:nvSpPr>
      <dsp:spPr>
        <a:xfrm>
          <a:off x="235975" y="2839858"/>
          <a:ext cx="1924258" cy="75767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7000" b="-7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A8895-AB21-4324-B105-AD6F31494748}">
      <dsp:nvSpPr>
        <dsp:cNvPr id="0" name=""/>
        <dsp:cNvSpPr/>
      </dsp:nvSpPr>
      <dsp:spPr>
        <a:xfrm rot="5400000">
          <a:off x="4019899" y="-1589589"/>
          <a:ext cx="858037" cy="4254976"/>
        </a:xfrm>
        <a:prstGeom prst="round2SameRect">
          <a:avLst/>
        </a:prstGeom>
        <a:solidFill>
          <a:srgbClr val="006600">
            <a:alpha val="90000"/>
          </a:srgb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smtClean="0">
              <a:solidFill>
                <a:schemeClr val="bg1"/>
              </a:solidFill>
              <a:latin typeface="Soberana Texto" panose="02000000000000000000" pitchFamily="50" charset="0"/>
            </a:rPr>
            <a:t>Grado de comunicación, interacción y consulta</a:t>
          </a:r>
          <a:endParaRPr lang="es-MX" sz="1500" kern="1200" dirty="0">
            <a:solidFill>
              <a:schemeClr val="bg1"/>
            </a:solidFill>
            <a:latin typeface="Soberana Texto" panose="02000000000000000000" pitchFamily="50" charset="0"/>
          </a:endParaRPr>
        </a:p>
        <a:p>
          <a:pPr marL="114300" lvl="1" indent="-114300" algn="l" defTabSz="666750">
            <a:lnSpc>
              <a:spcPct val="90000"/>
            </a:lnSpc>
            <a:spcBef>
              <a:spcPct val="0"/>
            </a:spcBef>
            <a:spcAft>
              <a:spcPct val="15000"/>
            </a:spcAft>
            <a:buChar char="••"/>
          </a:pPr>
          <a:r>
            <a:rPr lang="es-MX" sz="1500" kern="1200" dirty="0" smtClean="0">
              <a:solidFill>
                <a:schemeClr val="bg1"/>
              </a:solidFill>
              <a:latin typeface="Soberana Texto" panose="02000000000000000000" pitchFamily="50" charset="0"/>
            </a:rPr>
            <a:t>Presión para el logro de Objetivos</a:t>
          </a:r>
          <a:endParaRPr lang="es-MX" sz="1500" kern="1200" dirty="0">
            <a:solidFill>
              <a:schemeClr val="bg1"/>
            </a:solidFill>
            <a:latin typeface="Soberana Texto" panose="02000000000000000000" pitchFamily="50" charset="0"/>
          </a:endParaRPr>
        </a:p>
      </dsp:txBody>
      <dsp:txXfrm rot="-5400000">
        <a:off x="2321430" y="150766"/>
        <a:ext cx="4213090" cy="774265"/>
      </dsp:txXfrm>
    </dsp:sp>
    <dsp:sp modelId="{3DF6B536-7504-463C-BB48-176A5E4765FB}">
      <dsp:nvSpPr>
        <dsp:cNvPr id="0" name=""/>
        <dsp:cNvSpPr/>
      </dsp:nvSpPr>
      <dsp:spPr>
        <a:xfrm>
          <a:off x="0" y="0"/>
          <a:ext cx="2393424" cy="1072546"/>
        </a:xfrm>
        <a:prstGeom prst="roundRect">
          <a:avLst/>
        </a:prstGeom>
        <a:solidFill>
          <a:srgbClr val="0066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bg1"/>
              </a:solidFill>
              <a:latin typeface="Soberana Texto" panose="02000000000000000000" pitchFamily="50" charset="0"/>
            </a:rPr>
            <a:t>Medio Ambiente </a:t>
          </a:r>
          <a:endParaRPr lang="es-MX" sz="2000" b="1" kern="1200" dirty="0">
            <a:solidFill>
              <a:schemeClr val="bg1"/>
            </a:solidFill>
            <a:latin typeface="Soberana Texto" panose="02000000000000000000" pitchFamily="50" charset="0"/>
          </a:endParaRPr>
        </a:p>
      </dsp:txBody>
      <dsp:txXfrm>
        <a:off x="52357" y="52357"/>
        <a:ext cx="2288710" cy="967832"/>
      </dsp:txXfrm>
    </dsp:sp>
    <dsp:sp modelId="{3BED0007-DC08-40CC-A0E5-AFF822FC502B}">
      <dsp:nvSpPr>
        <dsp:cNvPr id="0" name=""/>
        <dsp:cNvSpPr/>
      </dsp:nvSpPr>
      <dsp:spPr>
        <a:xfrm rot="5400000">
          <a:off x="4091893" y="-463416"/>
          <a:ext cx="858037" cy="4254976"/>
        </a:xfrm>
        <a:prstGeom prst="round2SameRect">
          <a:avLst/>
        </a:prstGeom>
        <a:solidFill>
          <a:schemeClr val="bg1">
            <a:alpha val="9000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smtClean="0">
              <a:latin typeface="Soberana Texto" panose="02000000000000000000" pitchFamily="50" charset="0"/>
            </a:rPr>
            <a:t>Grado de especialidad requerida</a:t>
          </a:r>
          <a:endParaRPr lang="es-MX" sz="1500" kern="1200" dirty="0">
            <a:latin typeface="Soberana Texto" panose="02000000000000000000" pitchFamily="50" charset="0"/>
          </a:endParaRPr>
        </a:p>
        <a:p>
          <a:pPr marL="114300" lvl="1" indent="-114300" algn="l" defTabSz="666750">
            <a:lnSpc>
              <a:spcPct val="90000"/>
            </a:lnSpc>
            <a:spcBef>
              <a:spcPct val="0"/>
            </a:spcBef>
            <a:spcAft>
              <a:spcPct val="15000"/>
            </a:spcAft>
            <a:buChar char="••"/>
          </a:pPr>
          <a:r>
            <a:rPr lang="es-MX" sz="1500" kern="1200" dirty="0" smtClean="0">
              <a:latin typeface="Soberana Texto" panose="02000000000000000000" pitchFamily="50" charset="0"/>
            </a:rPr>
            <a:t>Grado de conocimientos con el que cuenta el personal</a:t>
          </a:r>
          <a:endParaRPr lang="es-MX" sz="1500" kern="1200" dirty="0">
            <a:latin typeface="Soberana Texto" panose="02000000000000000000" pitchFamily="50" charset="0"/>
          </a:endParaRPr>
        </a:p>
      </dsp:txBody>
      <dsp:txXfrm rot="-5400000">
        <a:off x="2393424" y="1276939"/>
        <a:ext cx="4213090" cy="774265"/>
      </dsp:txXfrm>
    </dsp:sp>
    <dsp:sp modelId="{AEFA531B-E6EC-4EE5-A6FC-9C3393E9A220}">
      <dsp:nvSpPr>
        <dsp:cNvPr id="0" name=""/>
        <dsp:cNvSpPr/>
      </dsp:nvSpPr>
      <dsp:spPr>
        <a:xfrm>
          <a:off x="0" y="1127798"/>
          <a:ext cx="2393424" cy="107254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latin typeface="Soberana Texto" panose="02000000000000000000" pitchFamily="50" charset="0"/>
            </a:rPr>
            <a:t>Capacidad del</a:t>
          </a:r>
          <a:r>
            <a:rPr lang="es-MX" sz="2000" b="1" kern="1200" dirty="0" smtClean="0">
              <a:solidFill>
                <a:schemeClr val="bg1"/>
              </a:solidFill>
              <a:latin typeface="Soberana Texto" panose="02000000000000000000" pitchFamily="50" charset="0"/>
            </a:rPr>
            <a:t> </a:t>
          </a:r>
          <a:r>
            <a:rPr lang="es-MX" sz="2000" b="1" kern="1200" dirty="0" smtClean="0">
              <a:solidFill>
                <a:schemeClr val="tx1"/>
              </a:solidFill>
              <a:latin typeface="Soberana Texto" panose="02000000000000000000" pitchFamily="50" charset="0"/>
            </a:rPr>
            <a:t>Personal</a:t>
          </a:r>
          <a:endParaRPr lang="es-MX" sz="2000" b="1" kern="1200" dirty="0">
            <a:solidFill>
              <a:schemeClr val="tx1"/>
            </a:solidFill>
            <a:latin typeface="Soberana Texto" panose="02000000000000000000" pitchFamily="50" charset="0"/>
          </a:endParaRPr>
        </a:p>
      </dsp:txBody>
      <dsp:txXfrm>
        <a:off x="52357" y="1180155"/>
        <a:ext cx="2288710" cy="967832"/>
      </dsp:txXfrm>
    </dsp:sp>
    <dsp:sp modelId="{CECAFD5D-8AEE-49F1-9BDD-F400E659D4BC}">
      <dsp:nvSpPr>
        <dsp:cNvPr id="0" name=""/>
        <dsp:cNvSpPr/>
      </dsp:nvSpPr>
      <dsp:spPr>
        <a:xfrm rot="5400000">
          <a:off x="4091893" y="662757"/>
          <a:ext cx="858037" cy="4254976"/>
        </a:xfrm>
        <a:prstGeom prst="round2SameRect">
          <a:avLst/>
        </a:prstGeom>
        <a:solidFill>
          <a:srgbClr val="BC0000">
            <a:alpha val="90000"/>
          </a:srgb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smtClean="0">
              <a:solidFill>
                <a:schemeClr val="bg1"/>
              </a:solidFill>
              <a:latin typeface="Soberana Texto" panose="02000000000000000000" pitchFamily="50" charset="0"/>
            </a:rPr>
            <a:t>Actitud y disponibilidad del personal</a:t>
          </a:r>
          <a:endParaRPr lang="es-MX" sz="1500" kern="1200" dirty="0">
            <a:solidFill>
              <a:schemeClr val="bg1"/>
            </a:solidFill>
            <a:latin typeface="Soberana Texto" panose="02000000000000000000" pitchFamily="50" charset="0"/>
          </a:endParaRPr>
        </a:p>
        <a:p>
          <a:pPr marL="114300" lvl="1" indent="-114300" algn="l" defTabSz="666750">
            <a:lnSpc>
              <a:spcPct val="90000"/>
            </a:lnSpc>
            <a:spcBef>
              <a:spcPct val="0"/>
            </a:spcBef>
            <a:spcAft>
              <a:spcPct val="15000"/>
            </a:spcAft>
            <a:buChar char="••"/>
          </a:pPr>
          <a:r>
            <a:rPr lang="es-MX" sz="1500" kern="1200" dirty="0" smtClean="0">
              <a:solidFill>
                <a:schemeClr val="bg1"/>
              </a:solidFill>
              <a:latin typeface="Soberana Texto" panose="02000000000000000000" pitchFamily="50" charset="0"/>
            </a:rPr>
            <a:t>Proceso de selección y reclutamiento</a:t>
          </a:r>
          <a:endParaRPr lang="es-MX" sz="1500" kern="1200" dirty="0">
            <a:solidFill>
              <a:schemeClr val="bg1"/>
            </a:solidFill>
            <a:latin typeface="Soberana Texto" panose="02000000000000000000" pitchFamily="50" charset="0"/>
          </a:endParaRPr>
        </a:p>
        <a:p>
          <a:pPr marL="114300" lvl="1" indent="-114300" algn="l" defTabSz="666750">
            <a:lnSpc>
              <a:spcPct val="90000"/>
            </a:lnSpc>
            <a:spcBef>
              <a:spcPct val="0"/>
            </a:spcBef>
            <a:spcAft>
              <a:spcPct val="15000"/>
            </a:spcAft>
            <a:buChar char="••"/>
          </a:pPr>
          <a:r>
            <a:rPr lang="es-MX" sz="1500" kern="1200" dirty="0" smtClean="0">
              <a:solidFill>
                <a:schemeClr val="bg1"/>
              </a:solidFill>
              <a:latin typeface="Soberana Texto" panose="02000000000000000000" pitchFamily="50" charset="0"/>
            </a:rPr>
            <a:t>Calidad moral </a:t>
          </a:r>
          <a:endParaRPr lang="es-MX" sz="1500" kern="1200" dirty="0">
            <a:solidFill>
              <a:schemeClr val="bg1"/>
            </a:solidFill>
            <a:latin typeface="Soberana Texto" panose="02000000000000000000" pitchFamily="50" charset="0"/>
          </a:endParaRPr>
        </a:p>
      </dsp:txBody>
      <dsp:txXfrm rot="-5400000">
        <a:off x="2393424" y="2403112"/>
        <a:ext cx="4213090" cy="774265"/>
      </dsp:txXfrm>
    </dsp:sp>
    <dsp:sp modelId="{D78CAC87-C6AF-453F-93DA-D2989A35ED27}">
      <dsp:nvSpPr>
        <dsp:cNvPr id="0" name=""/>
        <dsp:cNvSpPr/>
      </dsp:nvSpPr>
      <dsp:spPr>
        <a:xfrm>
          <a:off x="0" y="2253972"/>
          <a:ext cx="2393424" cy="1072546"/>
        </a:xfrm>
        <a:prstGeom prst="roundRect">
          <a:avLst/>
        </a:prstGeom>
        <a:solidFill>
          <a:srgbClr val="BC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bg1"/>
              </a:solidFill>
              <a:latin typeface="Soberana Texto" panose="02000000000000000000" pitchFamily="50" charset="0"/>
            </a:rPr>
            <a:t>Integridad del Personal </a:t>
          </a:r>
          <a:endParaRPr lang="es-MX" sz="2000" b="1" kern="1200" dirty="0">
            <a:solidFill>
              <a:schemeClr val="bg1"/>
            </a:solidFill>
            <a:latin typeface="Soberana Texto" panose="02000000000000000000" pitchFamily="50" charset="0"/>
          </a:endParaRPr>
        </a:p>
      </dsp:txBody>
      <dsp:txXfrm>
        <a:off x="52357" y="2306329"/>
        <a:ext cx="2288710" cy="9678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ADB92-7204-4694-88B9-570AF898C185}">
      <dsp:nvSpPr>
        <dsp:cNvPr id="0" name=""/>
        <dsp:cNvSpPr/>
      </dsp:nvSpPr>
      <dsp:spPr>
        <a:xfrm>
          <a:off x="0" y="5992"/>
          <a:ext cx="8298308" cy="421267"/>
        </a:xfrm>
        <a:prstGeom prst="roundRect">
          <a:avLst/>
        </a:prstGeom>
        <a:solidFill>
          <a:srgbClr val="00660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b="1" kern="1200" cap="small" normalizeH="0" baseline="0" dirty="0">
              <a:solidFill>
                <a:schemeClr val="bg1"/>
              </a:solidFill>
              <a:latin typeface="Soberana Texto" panose="02000000000000000000" pitchFamily="50" charset="0"/>
              <a:ea typeface="+mn-ea"/>
              <a:cs typeface="Times New Roman" pitchFamily="18" charset="0"/>
            </a:rPr>
            <a:t>   </a:t>
          </a:r>
          <a:r>
            <a:rPr lang="es-MX" sz="2000" b="1" kern="1200" dirty="0">
              <a:solidFill>
                <a:schemeClr val="bg1"/>
              </a:solidFill>
              <a:latin typeface="Soberana Texto" panose="02000000000000000000" pitchFamily="50" charset="0"/>
              <a:ea typeface="+mn-ea"/>
              <a:cs typeface="Times New Roman" pitchFamily="18" charset="0"/>
            </a:rPr>
            <a:t>A) IMPUNIDAD </a:t>
          </a:r>
          <a:r>
            <a:rPr lang="es-MX" sz="2000" b="1" kern="1200" cap="small" normalizeH="0" baseline="0" dirty="0">
              <a:solidFill>
                <a:sysClr val="window" lastClr="FFFFFF"/>
              </a:solidFill>
              <a:latin typeface="Soberana Texto" panose="02000000000000000000" pitchFamily="50" charset="0"/>
              <a:ea typeface="+mn-ea"/>
              <a:cs typeface="Times New Roman" pitchFamily="18" charset="0"/>
            </a:rPr>
            <a:t>DE LOS SERVIDORES PÚBLICOS</a:t>
          </a:r>
        </a:p>
      </dsp:txBody>
      <dsp:txXfrm>
        <a:off x="20565" y="26557"/>
        <a:ext cx="8257178" cy="380137"/>
      </dsp:txXfrm>
    </dsp:sp>
    <dsp:sp modelId="{403D5DFF-6B68-4E37-9DC6-66220B5174A1}">
      <dsp:nvSpPr>
        <dsp:cNvPr id="0" name=""/>
        <dsp:cNvSpPr/>
      </dsp:nvSpPr>
      <dsp:spPr>
        <a:xfrm>
          <a:off x="0" y="385780"/>
          <a:ext cx="8298308"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471"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s-MX" sz="1600" b="1" kern="1200" cap="small" normalizeH="0" baseline="0" dirty="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0" y="385780"/>
        <a:ext cx="8298308" cy="529920"/>
      </dsp:txXfrm>
    </dsp:sp>
    <dsp:sp modelId="{552E4145-2A24-4C23-9269-76798789F3E5}">
      <dsp:nvSpPr>
        <dsp:cNvPr id="0" name=""/>
        <dsp:cNvSpPr/>
      </dsp:nvSpPr>
      <dsp:spPr>
        <a:xfrm>
          <a:off x="0" y="901723"/>
          <a:ext cx="8298308" cy="421267"/>
        </a:xfrm>
        <a:prstGeom prst="roundRect">
          <a:avLst/>
        </a:prstGeom>
        <a:solidFill>
          <a:schemeClr val="bg1"/>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b="1" kern="1200" cap="small" normalizeH="0" baseline="0" dirty="0">
              <a:solidFill>
                <a:schemeClr val="tx1"/>
              </a:solidFill>
              <a:latin typeface="Times New Roman" pitchFamily="18" charset="0"/>
              <a:ea typeface="+mn-ea"/>
              <a:cs typeface="Times New Roman" pitchFamily="18" charset="0"/>
            </a:rPr>
            <a:t>   </a:t>
          </a:r>
          <a:r>
            <a:rPr lang="es-MX" sz="2000" b="1" kern="1200" cap="small" normalizeH="0" baseline="0" dirty="0">
              <a:solidFill>
                <a:schemeClr val="tx1"/>
              </a:solidFill>
              <a:latin typeface="Soberana Texto" panose="02000000000000000000" pitchFamily="50" charset="0"/>
              <a:ea typeface="+mn-ea"/>
              <a:cs typeface="Times New Roman" pitchFamily="18" charset="0"/>
            </a:rPr>
            <a:t>B) CORRUPCIÓN EN EL OTORGAMIENTO DE LICENCIAS</a:t>
          </a:r>
        </a:p>
      </dsp:txBody>
      <dsp:txXfrm>
        <a:off x="20565" y="922288"/>
        <a:ext cx="8257178" cy="380137"/>
      </dsp:txXfrm>
    </dsp:sp>
    <dsp:sp modelId="{3C554BAC-8C15-4BC4-A69D-CBF75BDEE619}">
      <dsp:nvSpPr>
        <dsp:cNvPr id="0" name=""/>
        <dsp:cNvSpPr/>
      </dsp:nvSpPr>
      <dsp:spPr>
        <a:xfrm>
          <a:off x="0" y="1378447"/>
          <a:ext cx="8298308"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471"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s-MX" sz="1600" b="1" kern="1200" cap="small" normalizeH="0" baseline="0" dirty="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0" y="1378447"/>
        <a:ext cx="8298308" cy="529920"/>
      </dsp:txXfrm>
    </dsp:sp>
    <dsp:sp modelId="{5954211C-8AD6-401A-AEAB-3A8EA2883175}">
      <dsp:nvSpPr>
        <dsp:cNvPr id="0" name=""/>
        <dsp:cNvSpPr/>
      </dsp:nvSpPr>
      <dsp:spPr>
        <a:xfrm>
          <a:off x="0" y="1908367"/>
          <a:ext cx="8298308" cy="421267"/>
        </a:xfrm>
        <a:prstGeom prst="roundRect">
          <a:avLst/>
        </a:prstGeom>
        <a:solidFill>
          <a:srgbClr val="BC000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b="1" kern="1200" cap="small" normalizeH="0" baseline="0" dirty="0">
              <a:solidFill>
                <a:schemeClr val="bg1"/>
              </a:solidFill>
              <a:latin typeface="Soberana Texto" panose="02000000000000000000" pitchFamily="50" charset="0"/>
              <a:ea typeface="+mn-ea"/>
              <a:cs typeface="Times New Roman" pitchFamily="18" charset="0"/>
            </a:rPr>
            <a:t>   C) NO CUMPLIR CON LOS OBJETIVOS DE LOS PROGRAMAS</a:t>
          </a:r>
        </a:p>
      </dsp:txBody>
      <dsp:txXfrm>
        <a:off x="20565" y="1928932"/>
        <a:ext cx="8257178" cy="380137"/>
      </dsp:txXfrm>
    </dsp:sp>
    <dsp:sp modelId="{633DECE0-E9DB-4741-A5C7-F28FC2DF7BD7}">
      <dsp:nvSpPr>
        <dsp:cNvPr id="0" name=""/>
        <dsp:cNvSpPr/>
      </dsp:nvSpPr>
      <dsp:spPr>
        <a:xfrm>
          <a:off x="0" y="2329635"/>
          <a:ext cx="8298308"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471"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s-MX" sz="1600" b="1" kern="1200" cap="small" normalizeH="0" baseline="0" dirty="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0" y="2329635"/>
        <a:ext cx="8298308" cy="529920"/>
      </dsp:txXfrm>
    </dsp:sp>
    <dsp:sp modelId="{A5B83A63-94A8-4A3A-9DA7-B74017DCE834}">
      <dsp:nvSpPr>
        <dsp:cNvPr id="0" name=""/>
        <dsp:cNvSpPr/>
      </dsp:nvSpPr>
      <dsp:spPr>
        <a:xfrm>
          <a:off x="0" y="2858204"/>
          <a:ext cx="8298308" cy="539331"/>
        </a:xfrm>
        <a:prstGeom prst="roundRect">
          <a:avLst/>
        </a:prstGeom>
        <a:solidFill>
          <a:srgbClr val="7F7F7F"/>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b="1" kern="1200" cap="small" normalizeH="0" baseline="0" dirty="0">
              <a:solidFill>
                <a:sysClr val="window" lastClr="FFFFFF"/>
              </a:solidFill>
              <a:latin typeface="Times New Roman" pitchFamily="18" charset="0"/>
              <a:ea typeface="+mn-ea"/>
              <a:cs typeface="Times New Roman" pitchFamily="18" charset="0"/>
            </a:rPr>
            <a:t>   </a:t>
          </a:r>
          <a:r>
            <a:rPr lang="es-MX" sz="2000" b="1" kern="1200" cap="small" normalizeH="0" baseline="0" dirty="0">
              <a:solidFill>
                <a:schemeClr val="bg1"/>
              </a:solidFill>
              <a:latin typeface="Soberana Texto" panose="02000000000000000000" pitchFamily="50" charset="0"/>
              <a:ea typeface="+mn-ea"/>
              <a:cs typeface="Times New Roman" pitchFamily="18" charset="0"/>
            </a:rPr>
            <a:t>D) INADECUADA APLICACIÓN DE LA NORMATIVIDAD </a:t>
          </a:r>
          <a:r>
            <a:rPr lang="es-MX" sz="2000" b="1" kern="1200" cap="small" normalizeH="0" baseline="0" dirty="0" smtClean="0">
              <a:solidFill>
                <a:schemeClr val="bg1"/>
              </a:solidFill>
              <a:latin typeface="Soberana Texto" panose="02000000000000000000" pitchFamily="50" charset="0"/>
              <a:ea typeface="+mn-ea"/>
              <a:cs typeface="Times New Roman" pitchFamily="18" charset="0"/>
            </a:rPr>
            <a:t>POR DESCONOCIMIENTO </a:t>
          </a:r>
          <a:r>
            <a:rPr lang="es-MX" sz="2000" b="1" kern="1200" cap="small" normalizeH="0" baseline="0" dirty="0">
              <a:solidFill>
                <a:schemeClr val="bg1"/>
              </a:solidFill>
              <a:latin typeface="Soberana Texto" panose="02000000000000000000" pitchFamily="50" charset="0"/>
              <a:ea typeface="+mn-ea"/>
              <a:cs typeface="Times New Roman" pitchFamily="18" charset="0"/>
            </a:rPr>
            <a:t>O INTERPRETACIÓN INDEBIDA</a:t>
          </a:r>
        </a:p>
      </dsp:txBody>
      <dsp:txXfrm>
        <a:off x="26328" y="2884532"/>
        <a:ext cx="8245652" cy="486675"/>
      </dsp:txXfrm>
    </dsp:sp>
    <dsp:sp modelId="{D84052F9-35F0-42A5-9AC9-18BED7236819}">
      <dsp:nvSpPr>
        <dsp:cNvPr id="0" name=""/>
        <dsp:cNvSpPr/>
      </dsp:nvSpPr>
      <dsp:spPr>
        <a:xfrm>
          <a:off x="0" y="3398886"/>
          <a:ext cx="8298308"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471"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s-MX" sz="1600" b="1" kern="1200" cap="small" normalizeH="0" baseline="0" dirty="0">
            <a:solidFill>
              <a:sysClr val="windowText" lastClr="000000">
                <a:hueOff val="0"/>
                <a:satOff val="0"/>
                <a:lumOff val="0"/>
                <a:alphaOff val="0"/>
              </a:sysClr>
            </a:solidFill>
            <a:latin typeface="Calibri"/>
            <a:ea typeface="+mn-ea"/>
            <a:cs typeface="+mn-cs"/>
          </a:endParaRPr>
        </a:p>
      </dsp:txBody>
      <dsp:txXfrm>
        <a:off x="0" y="3398886"/>
        <a:ext cx="8298308" cy="5299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62754-08A9-40FA-A0C0-4D3AE697F8EB}">
      <dsp:nvSpPr>
        <dsp:cNvPr id="0" name=""/>
        <dsp:cNvSpPr/>
      </dsp:nvSpPr>
      <dsp:spPr>
        <a:xfrm>
          <a:off x="1182956" y="1458424"/>
          <a:ext cx="2456942" cy="2412190"/>
        </a:xfrm>
        <a:prstGeom prst="ellipse">
          <a:avLst/>
        </a:prstGeom>
        <a:solidFill>
          <a:schemeClr val="lt1"/>
        </a:solidFill>
        <a:ln w="25400" cap="flat" cmpd="thickThin" algn="ctr">
          <a:gradFill>
            <a:gsLst>
              <a:gs pos="0">
                <a:srgbClr val="006600"/>
              </a:gs>
              <a:gs pos="56638">
                <a:schemeClr val="bg1">
                  <a:lumMod val="50000"/>
                </a:schemeClr>
              </a:gs>
              <a:gs pos="27000">
                <a:schemeClr val="bg1">
                  <a:lumMod val="50000"/>
                </a:schemeClr>
              </a:gs>
              <a:gs pos="100000">
                <a:srgbClr val="A50021"/>
              </a:gs>
            </a:gsLst>
            <a:lin ang="5400000" scaled="0"/>
          </a:gradFill>
          <a:prstDash val="dash"/>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s-MX" sz="800" kern="1200" dirty="0" smtClean="0">
            <a:latin typeface="Soberana Texto" pitchFamily="50" charset="0"/>
            <a:cs typeface="Times New Roman" pitchFamily="18" charset="0"/>
          </a:endParaRPr>
        </a:p>
        <a:p>
          <a:pPr lvl="0" algn="ctr" defTabSz="355600">
            <a:lnSpc>
              <a:spcPct val="90000"/>
            </a:lnSpc>
            <a:spcBef>
              <a:spcPct val="0"/>
            </a:spcBef>
            <a:spcAft>
              <a:spcPct val="35000"/>
            </a:spcAft>
          </a:pPr>
          <a:r>
            <a:rPr lang="es-MX" sz="1800" kern="1200" dirty="0" smtClean="0">
              <a:latin typeface="Soberana Texto" pitchFamily="50" charset="0"/>
              <a:cs typeface="Times New Roman" pitchFamily="18" charset="0"/>
            </a:rPr>
            <a:t>Administración Pública Estatal y Municipal</a:t>
          </a:r>
          <a:endParaRPr lang="es-MX" sz="1800" kern="1200" dirty="0">
            <a:latin typeface="Soberana Texto" pitchFamily="50" charset="0"/>
          </a:endParaRPr>
        </a:p>
      </dsp:txBody>
      <dsp:txXfrm>
        <a:off x="1542767" y="1811681"/>
        <a:ext cx="1737320" cy="1705676"/>
      </dsp:txXfrm>
    </dsp:sp>
    <dsp:sp modelId="{6C65B1FF-80DC-4EEF-944B-B5D4D6DC7DAA}">
      <dsp:nvSpPr>
        <dsp:cNvPr id="0" name=""/>
        <dsp:cNvSpPr/>
      </dsp:nvSpPr>
      <dsp:spPr>
        <a:xfrm>
          <a:off x="1701132" y="411928"/>
          <a:ext cx="1445259" cy="1469113"/>
        </a:xfrm>
        <a:prstGeom prst="roundRect">
          <a:avLst/>
        </a:prstGeom>
        <a:solidFill>
          <a:srgbClr val="006600">
            <a:alpha val="8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bg1"/>
              </a:solidFill>
              <a:latin typeface="Soberana Texto" pitchFamily="50" charset="0"/>
            </a:rPr>
            <a:t>Órgano Estatal de Control o Ente Público</a:t>
          </a:r>
        </a:p>
        <a:p>
          <a:pPr lvl="0" algn="ctr" defTabSz="622300">
            <a:lnSpc>
              <a:spcPct val="90000"/>
            </a:lnSpc>
            <a:spcBef>
              <a:spcPct val="0"/>
            </a:spcBef>
            <a:spcAft>
              <a:spcPct val="35000"/>
            </a:spcAft>
          </a:pPr>
          <a:r>
            <a:rPr lang="es-MX" sz="1200" kern="1200" dirty="0" smtClean="0">
              <a:solidFill>
                <a:schemeClr val="bg1"/>
              </a:solidFill>
              <a:latin typeface="Soberana Texto" pitchFamily="50" charset="0"/>
            </a:rPr>
            <a:t>Organiza y Coordina</a:t>
          </a:r>
        </a:p>
      </dsp:txBody>
      <dsp:txXfrm>
        <a:off x="1771684" y="482480"/>
        <a:ext cx="1304155" cy="1328009"/>
      </dsp:txXfrm>
    </dsp:sp>
    <dsp:sp modelId="{5A313E19-ABD5-472E-94FE-8BD2DEB2680B}">
      <dsp:nvSpPr>
        <dsp:cNvPr id="0" name=""/>
        <dsp:cNvSpPr/>
      </dsp:nvSpPr>
      <dsp:spPr>
        <a:xfrm>
          <a:off x="3451795" y="1397028"/>
          <a:ext cx="1394136" cy="1394136"/>
        </a:xfrm>
        <a:prstGeom prst="ellipse">
          <a:avLst/>
        </a:prstGeom>
        <a:solidFill>
          <a:schemeClr val="bg1">
            <a:lumMod val="50000"/>
            <a:alpha val="8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bg1"/>
              </a:solidFill>
              <a:latin typeface="Soberana Texto" pitchFamily="50" charset="0"/>
            </a:rPr>
            <a:t>Previene y evita actos de corrupción</a:t>
          </a:r>
          <a:endParaRPr lang="es-MX" sz="1400" kern="1200" dirty="0">
            <a:solidFill>
              <a:schemeClr val="bg1"/>
            </a:solidFill>
            <a:latin typeface="Soberana Texto" pitchFamily="50" charset="0"/>
          </a:endParaRPr>
        </a:p>
      </dsp:txBody>
      <dsp:txXfrm>
        <a:off x="3655961" y="1601194"/>
        <a:ext cx="985804" cy="985804"/>
      </dsp:txXfrm>
    </dsp:sp>
    <dsp:sp modelId="{E071B8B3-EC23-401D-9130-00386DBB3B11}">
      <dsp:nvSpPr>
        <dsp:cNvPr id="0" name=""/>
        <dsp:cNvSpPr/>
      </dsp:nvSpPr>
      <dsp:spPr>
        <a:xfrm>
          <a:off x="2792865" y="3425006"/>
          <a:ext cx="1394136" cy="1394136"/>
        </a:xfrm>
        <a:prstGeom prst="ellipse">
          <a:avLst/>
        </a:prstGeom>
        <a:solidFill>
          <a:srgbClr val="A50021">
            <a:alpha val="8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bg1"/>
              </a:solidFill>
              <a:latin typeface="Soberana Texto" pitchFamily="50" charset="0"/>
            </a:rPr>
            <a:t>Administra eficiente y eficazmente los recursos </a:t>
          </a:r>
          <a:endParaRPr lang="es-MX" sz="1400" kern="1200" dirty="0">
            <a:solidFill>
              <a:schemeClr val="bg1"/>
            </a:solidFill>
            <a:latin typeface="Soberana Texto" pitchFamily="50" charset="0"/>
          </a:endParaRPr>
        </a:p>
      </dsp:txBody>
      <dsp:txXfrm>
        <a:off x="2997031" y="3629172"/>
        <a:ext cx="985804" cy="985804"/>
      </dsp:txXfrm>
    </dsp:sp>
    <dsp:sp modelId="{2ACB2350-B8DF-42BF-A425-19AF77F7C72C}">
      <dsp:nvSpPr>
        <dsp:cNvPr id="0" name=""/>
        <dsp:cNvSpPr/>
      </dsp:nvSpPr>
      <dsp:spPr>
        <a:xfrm>
          <a:off x="660522" y="3425006"/>
          <a:ext cx="1394136" cy="1394136"/>
        </a:xfrm>
        <a:prstGeom prst="ellipse">
          <a:avLst/>
        </a:prstGeom>
        <a:solidFill>
          <a:srgbClr val="A50021">
            <a:alpha val="8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bg1"/>
              </a:solidFill>
              <a:latin typeface="Soberana Texto" pitchFamily="50" charset="0"/>
            </a:rPr>
            <a:t>Supervisa y evalúa</a:t>
          </a:r>
          <a:endParaRPr lang="es-MX" sz="1400" kern="1200" dirty="0">
            <a:solidFill>
              <a:schemeClr val="bg1"/>
            </a:solidFill>
            <a:latin typeface="Soberana Texto" pitchFamily="50" charset="0"/>
          </a:endParaRPr>
        </a:p>
      </dsp:txBody>
      <dsp:txXfrm>
        <a:off x="864688" y="3629172"/>
        <a:ext cx="985804" cy="985804"/>
      </dsp:txXfrm>
    </dsp:sp>
    <dsp:sp modelId="{CCE6B932-156D-43B1-9D97-06A63CCE89BE}">
      <dsp:nvSpPr>
        <dsp:cNvPr id="0" name=""/>
        <dsp:cNvSpPr/>
      </dsp:nvSpPr>
      <dsp:spPr>
        <a:xfrm>
          <a:off x="1592" y="1397028"/>
          <a:ext cx="1394136" cy="1394136"/>
        </a:xfrm>
        <a:prstGeom prst="ellipse">
          <a:avLst/>
        </a:prstGeom>
        <a:solidFill>
          <a:schemeClr val="bg1">
            <a:lumMod val="50000"/>
            <a:alpha val="8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bg1"/>
              </a:solidFill>
              <a:latin typeface="Soberana Texto" pitchFamily="50" charset="0"/>
            </a:rPr>
            <a:t>Genera acciones de mejora</a:t>
          </a:r>
          <a:endParaRPr lang="es-MX" sz="1400" kern="1200" dirty="0">
            <a:solidFill>
              <a:schemeClr val="bg1"/>
            </a:solidFill>
            <a:latin typeface="Soberana Texto" pitchFamily="50" charset="0"/>
          </a:endParaRPr>
        </a:p>
      </dsp:txBody>
      <dsp:txXfrm>
        <a:off x="205758" y="1601194"/>
        <a:ext cx="985804" cy="9858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ABFCC-DEF2-4D1C-99DA-5AC20E676FB9}">
      <dsp:nvSpPr>
        <dsp:cNvPr id="0" name=""/>
        <dsp:cNvSpPr/>
      </dsp:nvSpPr>
      <dsp:spPr>
        <a:xfrm>
          <a:off x="100824" y="949972"/>
          <a:ext cx="1685260" cy="1685109"/>
        </a:xfrm>
        <a:prstGeom prst="ellipse">
          <a:avLst/>
        </a:prstGeom>
        <a:solidFill>
          <a:srgbClr val="00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a:solidFill>
                <a:sysClr val="window" lastClr="FFFFFF"/>
              </a:solidFill>
              <a:latin typeface="Soberana Texto" panose="02000000000000000000" pitchFamily="50" charset="0"/>
              <a:ea typeface="+mn-ea"/>
              <a:cs typeface="+mn-cs"/>
            </a:rPr>
            <a:t>Estrategias</a:t>
          </a:r>
        </a:p>
      </dsp:txBody>
      <dsp:txXfrm>
        <a:off x="347625" y="1196750"/>
        <a:ext cx="1191658" cy="1191553"/>
      </dsp:txXfrm>
    </dsp:sp>
    <dsp:sp modelId="{76D81D94-9C8C-48B1-BA4D-843523A6374F}">
      <dsp:nvSpPr>
        <dsp:cNvPr id="0" name=""/>
        <dsp:cNvSpPr/>
      </dsp:nvSpPr>
      <dsp:spPr>
        <a:xfrm>
          <a:off x="146780" y="138982"/>
          <a:ext cx="3396745" cy="3540771"/>
        </a:xfrm>
        <a:prstGeom prst="blockArc">
          <a:avLst>
            <a:gd name="adj1" fmla="val 16509444"/>
            <a:gd name="adj2" fmla="val 5088054"/>
            <a:gd name="adj3" fmla="val 524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DA8F753-A169-4555-ACE7-D48757CF897D}">
      <dsp:nvSpPr>
        <dsp:cNvPr id="0" name=""/>
        <dsp:cNvSpPr/>
      </dsp:nvSpPr>
      <dsp:spPr>
        <a:xfrm>
          <a:off x="2249645" y="0"/>
          <a:ext cx="902994" cy="902806"/>
        </a:xfrm>
        <a:prstGeom prst="ellipse">
          <a:avLst/>
        </a:prstGeom>
        <a:solidFill>
          <a:srgbClr val="B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39F170A-FE13-4EC7-A545-29C2D7352B8D}">
      <dsp:nvSpPr>
        <dsp:cNvPr id="0" name=""/>
        <dsp:cNvSpPr/>
      </dsp:nvSpPr>
      <dsp:spPr>
        <a:xfrm>
          <a:off x="2880450" y="180467"/>
          <a:ext cx="2311022" cy="492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s-MX" sz="1800" kern="1200" dirty="0">
              <a:solidFill>
                <a:sysClr val="windowText" lastClr="000000">
                  <a:hueOff val="0"/>
                  <a:satOff val="0"/>
                  <a:lumOff val="0"/>
                  <a:alphaOff val="0"/>
                </a:sysClr>
              </a:solidFill>
              <a:latin typeface="Soberana Texto" panose="02000000000000000000" pitchFamily="50" charset="0"/>
              <a:ea typeface="+mn-ea"/>
              <a:cs typeface="+mn-cs"/>
            </a:rPr>
            <a:t>Evitar el riesgo</a:t>
          </a:r>
        </a:p>
      </dsp:txBody>
      <dsp:txXfrm>
        <a:off x="2880450" y="180467"/>
        <a:ext cx="2311022" cy="492242"/>
      </dsp:txXfrm>
    </dsp:sp>
    <dsp:sp modelId="{DA0FD37A-5BED-442E-98F5-1B0CC1FDA749}">
      <dsp:nvSpPr>
        <dsp:cNvPr id="0" name=""/>
        <dsp:cNvSpPr/>
      </dsp:nvSpPr>
      <dsp:spPr>
        <a:xfrm>
          <a:off x="2916624" y="840822"/>
          <a:ext cx="902994" cy="902806"/>
        </a:xfrm>
        <a:prstGeom prst="ellipse">
          <a:avLst/>
        </a:prstGeom>
        <a:solidFill>
          <a:srgbClr val="7F7F7F"/>
        </a:solidFill>
        <a:ln>
          <a:solidFill>
            <a:srgbClr val="9BBB59">
              <a:lumMod val="40000"/>
              <a:lumOff val="6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8A30C1C-91E6-4BAA-B44B-EF218C3828D5}">
      <dsp:nvSpPr>
        <dsp:cNvPr id="0" name=""/>
        <dsp:cNvSpPr/>
      </dsp:nvSpPr>
      <dsp:spPr>
        <a:xfrm>
          <a:off x="3277019" y="842169"/>
          <a:ext cx="2724496" cy="873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s-MX" sz="1800" kern="1200" dirty="0">
              <a:solidFill>
                <a:sysClr val="windowText" lastClr="000000">
                  <a:hueOff val="0"/>
                  <a:satOff val="0"/>
                  <a:lumOff val="0"/>
                  <a:alphaOff val="0"/>
                </a:sysClr>
              </a:solidFill>
              <a:latin typeface="Soberana Texto" panose="02000000000000000000" pitchFamily="50" charset="0"/>
              <a:ea typeface="+mn-ea"/>
              <a:cs typeface="+mn-cs"/>
            </a:rPr>
            <a:t>Reducir el riesgo</a:t>
          </a:r>
        </a:p>
      </dsp:txBody>
      <dsp:txXfrm>
        <a:off x="3277019" y="842169"/>
        <a:ext cx="2724496" cy="873931"/>
      </dsp:txXfrm>
    </dsp:sp>
    <dsp:sp modelId="{6706D503-6486-463E-A5F9-35CF3EF99386}">
      <dsp:nvSpPr>
        <dsp:cNvPr id="0" name=""/>
        <dsp:cNvSpPr/>
      </dsp:nvSpPr>
      <dsp:spPr>
        <a:xfrm>
          <a:off x="2913161" y="2077031"/>
          <a:ext cx="902994" cy="902806"/>
        </a:xfrm>
        <a:prstGeom prst="ellipse">
          <a:avLst/>
        </a:prstGeom>
        <a:solidFill>
          <a:srgbClr val="006600"/>
        </a:solidFill>
        <a:ln>
          <a:solidFill>
            <a:srgbClr val="8064A2">
              <a:lumMod val="40000"/>
              <a:lumOff val="6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444F27E-AE75-4123-90C5-C2751D750464}">
      <dsp:nvSpPr>
        <dsp:cNvPr id="0" name=""/>
        <dsp:cNvSpPr/>
      </dsp:nvSpPr>
      <dsp:spPr>
        <a:xfrm>
          <a:off x="3602312" y="2105425"/>
          <a:ext cx="2045986" cy="92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s-MX" sz="1800" kern="1200" dirty="0">
              <a:solidFill>
                <a:sysClr val="windowText" lastClr="000000">
                  <a:hueOff val="0"/>
                  <a:satOff val="0"/>
                  <a:lumOff val="0"/>
                  <a:alphaOff val="0"/>
                </a:sysClr>
              </a:solidFill>
              <a:latin typeface="Soberana Texto" panose="02000000000000000000" pitchFamily="50" charset="0"/>
              <a:ea typeface="+mn-ea"/>
              <a:cs typeface="+mn-cs"/>
            </a:rPr>
            <a:t>Asumir el riesgo</a:t>
          </a:r>
        </a:p>
      </dsp:txBody>
      <dsp:txXfrm>
        <a:off x="3602312" y="2105425"/>
        <a:ext cx="2045986" cy="923658"/>
      </dsp:txXfrm>
    </dsp:sp>
    <dsp:sp modelId="{EE51F3E7-09BE-4D16-ADCC-5ED14AA9C5BE}">
      <dsp:nvSpPr>
        <dsp:cNvPr id="0" name=""/>
        <dsp:cNvSpPr/>
      </dsp:nvSpPr>
      <dsp:spPr>
        <a:xfrm>
          <a:off x="2249645" y="2947113"/>
          <a:ext cx="902994" cy="902806"/>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F2D90F4-35AF-4A9E-98D4-35A2D15F513A}">
      <dsp:nvSpPr>
        <dsp:cNvPr id="0" name=""/>
        <dsp:cNvSpPr/>
      </dsp:nvSpPr>
      <dsp:spPr>
        <a:xfrm>
          <a:off x="1943654" y="3057836"/>
          <a:ext cx="4057861" cy="609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s-MX" sz="1800" kern="1200" dirty="0">
              <a:solidFill>
                <a:sysClr val="windowText" lastClr="000000">
                  <a:hueOff val="0"/>
                  <a:satOff val="0"/>
                  <a:lumOff val="0"/>
                  <a:alphaOff val="0"/>
                </a:sysClr>
              </a:solidFill>
              <a:latin typeface="Soberana Texto" panose="02000000000000000000" pitchFamily="50" charset="0"/>
              <a:ea typeface="+mn-ea"/>
              <a:cs typeface="+mn-cs"/>
            </a:rPr>
            <a:t>Transferir o compartir el riesgo</a:t>
          </a:r>
        </a:p>
      </dsp:txBody>
      <dsp:txXfrm>
        <a:off x="1943654" y="3057836"/>
        <a:ext cx="4057861" cy="6095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1AA69-2B08-4307-8E2A-DC226C82506E}">
      <dsp:nvSpPr>
        <dsp:cNvPr id="0" name=""/>
        <dsp:cNvSpPr/>
      </dsp:nvSpPr>
      <dsp:spPr>
        <a:xfrm rot="10800000">
          <a:off x="930316" y="1587"/>
          <a:ext cx="5253447" cy="867179"/>
        </a:xfrm>
        <a:prstGeom prst="homePlat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2402" tIns="68580" rIns="128016" bIns="68580" numCol="1" spcCol="1270" anchor="ctr" anchorCtr="0">
          <a:noAutofit/>
        </a:bodyPr>
        <a:lstStyle/>
        <a:p>
          <a:pPr lvl="0" algn="ctr" defTabSz="800100">
            <a:lnSpc>
              <a:spcPct val="90000"/>
            </a:lnSpc>
            <a:spcBef>
              <a:spcPct val="0"/>
            </a:spcBef>
            <a:spcAft>
              <a:spcPct val="35000"/>
            </a:spcAft>
          </a:pPr>
          <a:r>
            <a:rPr lang="es-MX" sz="1800" kern="1200" dirty="0" smtClean="0">
              <a:latin typeface="Soberana Texto" panose="02000000000000000000" pitchFamily="50" charset="0"/>
            </a:rPr>
            <a:t>Resumen de acciones comprometidas, cumplidas y en proceso, así como sus porcentajes de avance</a:t>
          </a:r>
          <a:endParaRPr lang="es-MX" sz="1800" kern="1200" dirty="0">
            <a:latin typeface="Soberana Texto" panose="02000000000000000000" pitchFamily="50" charset="0"/>
          </a:endParaRPr>
        </a:p>
      </dsp:txBody>
      <dsp:txXfrm rot="10800000">
        <a:off x="1147111" y="1587"/>
        <a:ext cx="5036652" cy="867179"/>
      </dsp:txXfrm>
    </dsp:sp>
    <dsp:sp modelId="{E8D48096-E0D4-4B50-8910-01A7D3C7BC47}">
      <dsp:nvSpPr>
        <dsp:cNvPr id="0" name=""/>
        <dsp:cNvSpPr/>
      </dsp:nvSpPr>
      <dsp:spPr>
        <a:xfrm>
          <a:off x="15399" y="1587"/>
          <a:ext cx="867179" cy="86717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628F719-2F58-4FA1-9E4B-B1C64336D7B2}">
      <dsp:nvSpPr>
        <dsp:cNvPr id="0" name=""/>
        <dsp:cNvSpPr/>
      </dsp:nvSpPr>
      <dsp:spPr>
        <a:xfrm rot="10800000">
          <a:off x="930316" y="1127626"/>
          <a:ext cx="5253447" cy="867179"/>
        </a:xfrm>
        <a:prstGeom prst="homePlat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2402" tIns="60960" rIns="113792" bIns="60960" numCol="1" spcCol="1270" anchor="ctr" anchorCtr="0">
          <a:noAutofit/>
        </a:bodyPr>
        <a:lstStyle/>
        <a:p>
          <a:pPr lvl="0" algn="ctr" defTabSz="711200">
            <a:lnSpc>
              <a:spcPct val="90000"/>
            </a:lnSpc>
            <a:spcBef>
              <a:spcPct val="0"/>
            </a:spcBef>
            <a:spcAft>
              <a:spcPct val="35000"/>
            </a:spcAft>
          </a:pPr>
          <a:r>
            <a:rPr lang="es-MX" sz="1600" kern="1200" dirty="0" smtClean="0">
              <a:latin typeface="Soberana Texto" panose="02000000000000000000" pitchFamily="50" charset="0"/>
            </a:rPr>
            <a:t>Descripción de las principales problemáticas que obstaculizan el cumplimiento de las acciones en proceso y propuestas de solución para consideración del Comité u órgano de gobierno</a:t>
          </a:r>
          <a:endParaRPr lang="es-MX" sz="1600" kern="1200" dirty="0">
            <a:latin typeface="Soberana Texto" panose="02000000000000000000" pitchFamily="50" charset="0"/>
          </a:endParaRPr>
        </a:p>
      </dsp:txBody>
      <dsp:txXfrm rot="10800000">
        <a:off x="1147111" y="1127626"/>
        <a:ext cx="5036652" cy="867179"/>
      </dsp:txXfrm>
    </dsp:sp>
    <dsp:sp modelId="{02BFE4BF-1E26-4422-94B7-388A156933D1}">
      <dsp:nvSpPr>
        <dsp:cNvPr id="0" name=""/>
        <dsp:cNvSpPr/>
      </dsp:nvSpPr>
      <dsp:spPr>
        <a:xfrm>
          <a:off x="15399" y="1127626"/>
          <a:ext cx="867179" cy="86717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7A81FC3-2569-4170-AD31-D45D113D53D2}">
      <dsp:nvSpPr>
        <dsp:cNvPr id="0" name=""/>
        <dsp:cNvSpPr/>
      </dsp:nvSpPr>
      <dsp:spPr>
        <a:xfrm rot="10800000">
          <a:off x="930316" y="2253665"/>
          <a:ext cx="5253447" cy="867179"/>
        </a:xfrm>
        <a:prstGeom prst="homePlat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2402" tIns="68580" rIns="128016" bIns="68580" numCol="1" spcCol="1270" anchor="ctr" anchorCtr="0">
          <a:noAutofit/>
        </a:bodyPr>
        <a:lstStyle/>
        <a:p>
          <a:pPr lvl="0" algn="ctr" defTabSz="800100">
            <a:lnSpc>
              <a:spcPct val="90000"/>
            </a:lnSpc>
            <a:spcBef>
              <a:spcPct val="0"/>
            </a:spcBef>
            <a:spcAft>
              <a:spcPct val="35000"/>
            </a:spcAft>
          </a:pPr>
          <a:r>
            <a:rPr lang="es-MX" sz="1800" kern="1200" dirty="0" smtClean="0">
              <a:latin typeface="Soberana Texto" panose="02000000000000000000" pitchFamily="50" charset="0"/>
            </a:rPr>
            <a:t>Resultados alcanzados en relación con los esperados</a:t>
          </a:r>
          <a:endParaRPr lang="es-MX" sz="1800" kern="1200" dirty="0">
            <a:latin typeface="Soberana Texto" panose="02000000000000000000" pitchFamily="50" charset="0"/>
          </a:endParaRPr>
        </a:p>
      </dsp:txBody>
      <dsp:txXfrm rot="10800000">
        <a:off x="1147111" y="2253665"/>
        <a:ext cx="5036652" cy="867179"/>
      </dsp:txXfrm>
    </dsp:sp>
    <dsp:sp modelId="{19C2A1DF-3343-4163-BA12-B6A95D5CF0FE}">
      <dsp:nvSpPr>
        <dsp:cNvPr id="0" name=""/>
        <dsp:cNvSpPr/>
      </dsp:nvSpPr>
      <dsp:spPr>
        <a:xfrm>
          <a:off x="15399" y="2253665"/>
          <a:ext cx="867179" cy="86717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5101247-69BD-4817-B664-0ABD2A2330FC}">
      <dsp:nvSpPr>
        <dsp:cNvPr id="0" name=""/>
        <dsp:cNvSpPr/>
      </dsp:nvSpPr>
      <dsp:spPr>
        <a:xfrm rot="10800000">
          <a:off x="930316" y="3379705"/>
          <a:ext cx="5253447" cy="867179"/>
        </a:xfrm>
        <a:prstGeom prst="homePlat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2402" tIns="68580" rIns="128016" bIns="68580" numCol="1" spcCol="1270" anchor="ctr" anchorCtr="0">
          <a:noAutofit/>
        </a:bodyPr>
        <a:lstStyle/>
        <a:p>
          <a:pPr lvl="0" algn="ctr" defTabSz="800100">
            <a:lnSpc>
              <a:spcPct val="90000"/>
            </a:lnSpc>
            <a:spcBef>
              <a:spcPct val="0"/>
            </a:spcBef>
            <a:spcAft>
              <a:spcPct val="35000"/>
            </a:spcAft>
          </a:pPr>
          <a:r>
            <a:rPr lang="es-MX" sz="1800" kern="1200" dirty="0" smtClean="0">
              <a:latin typeface="Soberana Texto" panose="02000000000000000000" pitchFamily="50" charset="0"/>
            </a:rPr>
            <a:t>Firmas del Coordinador de Control Interno y del Enlace de Administración de Riesgos</a:t>
          </a:r>
          <a:endParaRPr lang="es-MX" sz="1800" kern="1200" dirty="0">
            <a:latin typeface="Soberana Texto" panose="02000000000000000000" pitchFamily="50" charset="0"/>
          </a:endParaRPr>
        </a:p>
      </dsp:txBody>
      <dsp:txXfrm rot="10800000">
        <a:off x="1147111" y="3379705"/>
        <a:ext cx="5036652" cy="867179"/>
      </dsp:txXfrm>
    </dsp:sp>
    <dsp:sp modelId="{6ED2A21E-604F-4E07-B7B7-6785269D8E94}">
      <dsp:nvSpPr>
        <dsp:cNvPr id="0" name=""/>
        <dsp:cNvSpPr/>
      </dsp:nvSpPr>
      <dsp:spPr>
        <a:xfrm>
          <a:off x="15399" y="3379705"/>
          <a:ext cx="867179" cy="86717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E0288-166C-4875-8467-80E00FF93EC7}">
      <dsp:nvSpPr>
        <dsp:cNvPr id="0" name=""/>
        <dsp:cNvSpPr/>
      </dsp:nvSpPr>
      <dsp:spPr>
        <a:xfrm>
          <a:off x="5040589" y="0"/>
          <a:ext cx="1799982" cy="66342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s-MX" sz="2300" kern="1200" dirty="0" smtClean="0">
              <a:latin typeface="Soberana Texto" pitchFamily="50" charset="0"/>
            </a:rPr>
            <a:t>Producto</a:t>
          </a:r>
          <a:endParaRPr lang="es-MX" sz="2300" kern="1200" dirty="0">
            <a:latin typeface="Soberana Texto" pitchFamily="50" charset="0"/>
          </a:endParaRPr>
        </a:p>
      </dsp:txBody>
      <dsp:txXfrm>
        <a:off x="5060020" y="19431"/>
        <a:ext cx="1356093" cy="624559"/>
      </dsp:txXfrm>
    </dsp:sp>
    <dsp:sp modelId="{66053E9B-3206-4835-B354-5045C781C7AE}">
      <dsp:nvSpPr>
        <dsp:cNvPr id="0" name=""/>
        <dsp:cNvSpPr/>
      </dsp:nvSpPr>
      <dsp:spPr>
        <a:xfrm>
          <a:off x="2592284" y="0"/>
          <a:ext cx="1799982" cy="663421"/>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s-MX" sz="2300" kern="1200" dirty="0" smtClean="0">
              <a:latin typeface="Soberana Texto" pitchFamily="50" charset="0"/>
            </a:rPr>
            <a:t>Proceso</a:t>
          </a:r>
          <a:endParaRPr lang="es-MX" sz="2300" kern="1200" dirty="0">
            <a:latin typeface="Soberana Texto" pitchFamily="50" charset="0"/>
          </a:endParaRPr>
        </a:p>
      </dsp:txBody>
      <dsp:txXfrm>
        <a:off x="2611715" y="19431"/>
        <a:ext cx="1344319" cy="624559"/>
      </dsp:txXfrm>
    </dsp:sp>
    <dsp:sp modelId="{0B87C1B8-89B1-44A5-AC0C-4F638205A5EC}">
      <dsp:nvSpPr>
        <dsp:cNvPr id="0" name=""/>
        <dsp:cNvSpPr/>
      </dsp:nvSpPr>
      <dsp:spPr>
        <a:xfrm>
          <a:off x="144039" y="0"/>
          <a:ext cx="1799982" cy="663421"/>
        </a:xfrm>
        <a:prstGeom prst="roundRect">
          <a:avLst>
            <a:gd name="adj" fmla="val 1000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s-MX" sz="2300" kern="1200" dirty="0" smtClean="0">
              <a:latin typeface="Soberana Texto" pitchFamily="50" charset="0"/>
            </a:rPr>
            <a:t>Insumo</a:t>
          </a:r>
          <a:endParaRPr lang="es-MX" sz="2300" kern="1200" dirty="0">
            <a:latin typeface="Soberana Texto" pitchFamily="50" charset="0"/>
          </a:endParaRPr>
        </a:p>
      </dsp:txBody>
      <dsp:txXfrm>
        <a:off x="163470" y="19431"/>
        <a:ext cx="1344319" cy="624559"/>
      </dsp:txXfrm>
    </dsp:sp>
    <dsp:sp modelId="{73949D4E-BCC6-43AD-A0D3-9B6E6A5409A1}">
      <dsp:nvSpPr>
        <dsp:cNvPr id="0" name=""/>
        <dsp:cNvSpPr/>
      </dsp:nvSpPr>
      <dsp:spPr>
        <a:xfrm rot="16200000">
          <a:off x="2116641" y="114465"/>
          <a:ext cx="325114" cy="357453"/>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kern="1200"/>
        </a:p>
      </dsp:txBody>
      <dsp:txXfrm>
        <a:off x="2149559" y="154698"/>
        <a:ext cx="178812" cy="276987"/>
      </dsp:txXfrm>
    </dsp:sp>
    <dsp:sp modelId="{60F99DE3-C407-42BD-8906-D2C279DA9FF3}">
      <dsp:nvSpPr>
        <dsp:cNvPr id="0" name=""/>
        <dsp:cNvSpPr/>
      </dsp:nvSpPr>
      <dsp:spPr>
        <a:xfrm rot="16200000">
          <a:off x="4561296" y="118086"/>
          <a:ext cx="320853" cy="345950"/>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kern="1200"/>
        </a:p>
      </dsp:txBody>
      <dsp:txXfrm>
        <a:off x="4593783" y="157792"/>
        <a:ext cx="176469" cy="266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2FE64-09A4-4EEA-BC79-299703F8676A}">
      <dsp:nvSpPr>
        <dsp:cNvPr id="0" name=""/>
        <dsp:cNvSpPr/>
      </dsp:nvSpPr>
      <dsp:spPr>
        <a:xfrm>
          <a:off x="1081632" y="400"/>
          <a:ext cx="1890869" cy="1890869"/>
        </a:xfrm>
        <a:prstGeom prst="ellipse">
          <a:avLst/>
        </a:prstGeom>
        <a:solidFill>
          <a:schemeClr val="bg1">
            <a:alpha val="50000"/>
          </a:schemeClr>
        </a:solidFill>
        <a:ln w="50800" cap="flat" cmpd="sng" algn="ctr">
          <a:solidFill>
            <a:srgbClr val="0066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4061" tIns="25400" rIns="104061" bIns="25400" numCol="1" spcCol="1270" anchor="ctr" anchorCtr="0">
          <a:noAutofit/>
        </a:bodyPr>
        <a:lstStyle/>
        <a:p>
          <a:pPr lvl="0" algn="ctr" defTabSz="889000">
            <a:lnSpc>
              <a:spcPct val="90000"/>
            </a:lnSpc>
            <a:spcBef>
              <a:spcPct val="0"/>
            </a:spcBef>
            <a:spcAft>
              <a:spcPct val="35000"/>
            </a:spcAft>
          </a:pPr>
          <a:r>
            <a:rPr lang="es-MX" sz="2000" b="1" kern="1200" dirty="0" smtClean="0">
              <a:latin typeface="Times New Roman" panose="02020603050405020304" pitchFamily="18" charset="0"/>
              <a:cs typeface="Times New Roman" panose="02020603050405020304" pitchFamily="18" charset="0"/>
            </a:rPr>
            <a:t>SFP</a:t>
          </a:r>
        </a:p>
        <a:p>
          <a:pPr lvl="0" algn="ctr" defTabSz="889000">
            <a:lnSpc>
              <a:spcPct val="9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Secretaría de la Función Pública</a:t>
          </a:r>
        </a:p>
        <a:p>
          <a:pPr lvl="0" algn="ctr" defTabSz="889000">
            <a:lnSpc>
              <a:spcPct val="90000"/>
            </a:lnSpc>
            <a:spcBef>
              <a:spcPct val="0"/>
            </a:spcBef>
            <a:spcAft>
              <a:spcPct val="35000"/>
            </a:spcAft>
          </a:pPr>
          <a:endParaRPr lang="es-MX" sz="2000" kern="1200" dirty="0">
            <a:latin typeface="Times New Roman" panose="02020603050405020304" pitchFamily="18" charset="0"/>
            <a:cs typeface="Times New Roman" panose="02020603050405020304" pitchFamily="18" charset="0"/>
          </a:endParaRPr>
        </a:p>
      </dsp:txBody>
      <dsp:txXfrm>
        <a:off x="1358543" y="277311"/>
        <a:ext cx="1337047" cy="1337047"/>
      </dsp:txXfrm>
    </dsp:sp>
    <dsp:sp modelId="{36BE4C95-793C-4AAA-9B52-46A443BED087}">
      <dsp:nvSpPr>
        <dsp:cNvPr id="0" name=""/>
        <dsp:cNvSpPr/>
      </dsp:nvSpPr>
      <dsp:spPr>
        <a:xfrm>
          <a:off x="2594327" y="400"/>
          <a:ext cx="1890869" cy="1890869"/>
        </a:xfrm>
        <a:prstGeom prst="ellipse">
          <a:avLst/>
        </a:prstGeom>
        <a:solidFill>
          <a:schemeClr val="bg1">
            <a:alpha val="50000"/>
          </a:schemeClr>
        </a:solidFill>
        <a:ln w="50800" cap="flat" cmpd="sng" algn="ctr">
          <a:solidFill>
            <a:srgbClr val="0066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4061" tIns="25400" rIns="104061" bIns="25400" numCol="1" spcCol="1270" anchor="ctr" anchorCtr="0">
          <a:noAutofit/>
        </a:bodyPr>
        <a:lstStyle/>
        <a:p>
          <a:pPr lvl="0" algn="ctr" defTabSz="889000">
            <a:lnSpc>
              <a:spcPct val="90000"/>
            </a:lnSpc>
            <a:spcBef>
              <a:spcPct val="0"/>
            </a:spcBef>
            <a:spcAft>
              <a:spcPct val="35000"/>
            </a:spcAft>
          </a:pPr>
          <a:r>
            <a:rPr lang="es-MX" sz="2000" b="1" kern="1200" dirty="0" smtClean="0">
              <a:latin typeface="Times New Roman" panose="02020603050405020304" pitchFamily="18" charset="0"/>
              <a:cs typeface="Times New Roman" panose="02020603050405020304" pitchFamily="18" charset="0"/>
            </a:rPr>
            <a:t>OEC</a:t>
          </a:r>
        </a:p>
        <a:p>
          <a:pPr lvl="0" algn="ctr" defTabSz="889000">
            <a:lnSpc>
              <a:spcPct val="9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Órgano Estatal de Control</a:t>
          </a:r>
        </a:p>
        <a:p>
          <a:pPr lvl="0" algn="ctr" defTabSz="889000">
            <a:lnSpc>
              <a:spcPct val="90000"/>
            </a:lnSpc>
            <a:spcBef>
              <a:spcPct val="0"/>
            </a:spcBef>
            <a:spcAft>
              <a:spcPct val="35000"/>
            </a:spcAft>
          </a:pPr>
          <a:endParaRPr lang="es-MX" sz="2000" kern="1200" dirty="0" smtClean="0">
            <a:latin typeface="Times New Roman" panose="02020603050405020304" pitchFamily="18" charset="0"/>
            <a:cs typeface="Times New Roman" panose="02020603050405020304" pitchFamily="18" charset="0"/>
          </a:endParaRPr>
        </a:p>
      </dsp:txBody>
      <dsp:txXfrm>
        <a:off x="2871238" y="277311"/>
        <a:ext cx="1337047" cy="1337047"/>
      </dsp:txXfrm>
    </dsp:sp>
    <dsp:sp modelId="{5417F1F3-EAEE-4A16-BA35-5155222E71C4}">
      <dsp:nvSpPr>
        <dsp:cNvPr id="0" name=""/>
        <dsp:cNvSpPr/>
      </dsp:nvSpPr>
      <dsp:spPr>
        <a:xfrm>
          <a:off x="4100756" y="0"/>
          <a:ext cx="1890869" cy="1890869"/>
        </a:xfrm>
        <a:prstGeom prst="ellipse">
          <a:avLst/>
        </a:prstGeom>
        <a:noFill/>
        <a:ln w="50800" cap="flat" cmpd="sng" algn="ctr">
          <a:solidFill>
            <a:srgbClr val="0066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4061" tIns="25400" rIns="104061" bIns="25400" numCol="1" spcCol="1270" anchor="ctr" anchorCtr="0">
          <a:noAutofit/>
        </a:bodyPr>
        <a:lstStyle/>
        <a:p>
          <a:pPr lvl="0" algn="ctr" defTabSz="889000">
            <a:lnSpc>
              <a:spcPct val="90000"/>
            </a:lnSpc>
            <a:spcBef>
              <a:spcPct val="0"/>
            </a:spcBef>
            <a:spcAft>
              <a:spcPct val="35000"/>
            </a:spcAft>
          </a:pPr>
          <a:r>
            <a:rPr lang="es-MX" sz="2000" b="1" kern="1200" dirty="0" smtClean="0">
              <a:latin typeface="Times New Roman" panose="02020603050405020304" pitchFamily="18" charset="0"/>
              <a:cs typeface="Times New Roman" panose="02020603050405020304" pitchFamily="18" charset="0"/>
            </a:rPr>
            <a:t>ASF</a:t>
          </a:r>
        </a:p>
        <a:p>
          <a:pPr lvl="0" algn="ctr" defTabSz="889000">
            <a:lnSpc>
              <a:spcPct val="9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Auditoría Superior de la Federación</a:t>
          </a:r>
          <a:endParaRPr lang="es-MX" sz="2000" kern="1200" dirty="0">
            <a:latin typeface="Times New Roman" panose="02020603050405020304" pitchFamily="18" charset="0"/>
            <a:cs typeface="Times New Roman" panose="02020603050405020304" pitchFamily="18" charset="0"/>
          </a:endParaRPr>
        </a:p>
      </dsp:txBody>
      <dsp:txXfrm>
        <a:off x="4377667" y="276911"/>
        <a:ext cx="1337047" cy="1337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C141D-BBF5-43C3-BAEC-006047F965B7}">
      <dsp:nvSpPr>
        <dsp:cNvPr id="0" name=""/>
        <dsp:cNvSpPr/>
      </dsp:nvSpPr>
      <dsp:spPr>
        <a:xfrm>
          <a:off x="1351061" y="0"/>
          <a:ext cx="2471040" cy="2160000"/>
        </a:xfrm>
        <a:prstGeom prst="rightArrow">
          <a:avLst>
            <a:gd name="adj1" fmla="val 70000"/>
            <a:gd name="adj2" fmla="val 50000"/>
          </a:avLst>
        </a:prstGeom>
        <a:noFill/>
        <a:ln w="50800" cap="flat" cmpd="sng" algn="ctr">
          <a:solidFill>
            <a:srgbClr val="006600">
              <a:alpha val="89804"/>
            </a:srgbClr>
          </a:solidFill>
          <a:prstDash val="sysDot"/>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es-MX" sz="1300" kern="1200" dirty="0" smtClean="0">
              <a:solidFill>
                <a:schemeClr val="tx1"/>
              </a:solidFill>
              <a:latin typeface="Soberana Texto" panose="02000000000000000000" pitchFamily="50" charset="0"/>
              <a:cs typeface="Times New Roman" panose="02020603050405020304" pitchFamily="18" charset="0"/>
            </a:rPr>
            <a:t>Normas Generales de Control Interno (NGCI)</a:t>
          </a:r>
          <a:endParaRPr lang="es-MX" sz="1300" kern="1200" dirty="0">
            <a:solidFill>
              <a:schemeClr val="tx1"/>
            </a:solidFill>
            <a:latin typeface="Soberana Texto" panose="02000000000000000000" pitchFamily="50" charset="0"/>
            <a:cs typeface="Times New Roman" panose="02020603050405020304" pitchFamily="18" charset="0"/>
          </a:endParaRPr>
        </a:p>
      </dsp:txBody>
      <dsp:txXfrm>
        <a:off x="1968821" y="324000"/>
        <a:ext cx="1204632" cy="1512000"/>
      </dsp:txXfrm>
    </dsp:sp>
    <dsp:sp modelId="{F0D0C1CA-2643-4FF8-A066-EC851070860A}">
      <dsp:nvSpPr>
        <dsp:cNvPr id="0" name=""/>
        <dsp:cNvSpPr/>
      </dsp:nvSpPr>
      <dsp:spPr>
        <a:xfrm>
          <a:off x="766709" y="462240"/>
          <a:ext cx="1235520" cy="1235520"/>
        </a:xfrm>
        <a:prstGeom prst="ellipse">
          <a:avLst/>
        </a:prstGeom>
        <a:solidFill>
          <a:srgbClr val="7F7F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i="0" kern="1200" dirty="0" smtClean="0">
              <a:latin typeface="Soberana Texto" panose="02000000000000000000" pitchFamily="50" charset="0"/>
              <a:cs typeface="Times New Roman" panose="02020603050405020304" pitchFamily="18" charset="0"/>
            </a:rPr>
            <a:t>2006</a:t>
          </a:r>
          <a:endParaRPr lang="es-MX" sz="1800" b="1" i="0" kern="1200" dirty="0">
            <a:latin typeface="Soberana Texto" panose="02000000000000000000" pitchFamily="50" charset="0"/>
            <a:cs typeface="Times New Roman" panose="02020603050405020304" pitchFamily="18" charset="0"/>
          </a:endParaRPr>
        </a:p>
      </dsp:txBody>
      <dsp:txXfrm>
        <a:off x="947647" y="643178"/>
        <a:ext cx="873644" cy="873644"/>
      </dsp:txXfrm>
    </dsp:sp>
    <dsp:sp modelId="{7C701C6E-BB70-48B0-8FD5-09272E811582}">
      <dsp:nvSpPr>
        <dsp:cNvPr id="0" name=""/>
        <dsp:cNvSpPr/>
      </dsp:nvSpPr>
      <dsp:spPr>
        <a:xfrm>
          <a:off x="4666040" y="0"/>
          <a:ext cx="2471040" cy="2160000"/>
        </a:xfrm>
        <a:prstGeom prst="rightArrow">
          <a:avLst>
            <a:gd name="adj1" fmla="val 70000"/>
            <a:gd name="adj2" fmla="val 50000"/>
          </a:avLst>
        </a:prstGeom>
        <a:noFill/>
        <a:ln w="50800" cap="flat" cmpd="sng" algn="ctr">
          <a:solidFill>
            <a:srgbClr val="006600">
              <a:alpha val="89804"/>
            </a:srgbClr>
          </a:solidFill>
          <a:prstDash val="sysDot"/>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es-MX" sz="1300" kern="1200" dirty="0" smtClean="0">
              <a:solidFill>
                <a:schemeClr val="tx1"/>
              </a:solidFill>
              <a:latin typeface="Soberana Texto" panose="02000000000000000000" pitchFamily="50" charset="0"/>
              <a:cs typeface="Times New Roman" panose="02020603050405020304" pitchFamily="18" charset="0"/>
            </a:rPr>
            <a:t>Disposiciones  en Materia de Control Interno y el Manual Administrativo en materia de Control Interno</a:t>
          </a:r>
          <a:endParaRPr lang="es-MX" sz="1300" kern="1200" dirty="0">
            <a:solidFill>
              <a:schemeClr val="tx1"/>
            </a:solidFill>
            <a:latin typeface="Soberana Texto" panose="02000000000000000000" pitchFamily="50" charset="0"/>
            <a:cs typeface="Times New Roman" panose="02020603050405020304" pitchFamily="18" charset="0"/>
          </a:endParaRPr>
        </a:p>
      </dsp:txBody>
      <dsp:txXfrm>
        <a:off x="5283800" y="324000"/>
        <a:ext cx="1204632" cy="1512000"/>
      </dsp:txXfrm>
    </dsp:sp>
    <dsp:sp modelId="{C2411761-BC0D-4261-97F4-712749287CD2}">
      <dsp:nvSpPr>
        <dsp:cNvPr id="0" name=""/>
        <dsp:cNvSpPr/>
      </dsp:nvSpPr>
      <dsp:spPr>
        <a:xfrm>
          <a:off x="4048280" y="462240"/>
          <a:ext cx="1235520" cy="1235520"/>
        </a:xfrm>
        <a:prstGeom prst="ellipse">
          <a:avLst/>
        </a:prstGeom>
        <a:solidFill>
          <a:srgbClr val="7F7F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i="0" kern="1200" dirty="0" smtClean="0">
              <a:latin typeface="Soberana Texto" panose="02000000000000000000" pitchFamily="50" charset="0"/>
              <a:cs typeface="Times New Roman" panose="02020603050405020304" pitchFamily="18" charset="0"/>
            </a:rPr>
            <a:t>2010</a:t>
          </a:r>
          <a:endParaRPr lang="es-MX" sz="1800" b="1" i="0" kern="1200" dirty="0">
            <a:latin typeface="Soberana Texto" panose="02000000000000000000" pitchFamily="50" charset="0"/>
            <a:cs typeface="Times New Roman" panose="02020603050405020304" pitchFamily="18" charset="0"/>
          </a:endParaRPr>
        </a:p>
      </dsp:txBody>
      <dsp:txXfrm>
        <a:off x="4229218" y="643178"/>
        <a:ext cx="873644" cy="8736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CBDD2-8805-4DAA-BA98-549773AFE6A3}">
      <dsp:nvSpPr>
        <dsp:cNvPr id="0" name=""/>
        <dsp:cNvSpPr/>
      </dsp:nvSpPr>
      <dsp:spPr>
        <a:xfrm>
          <a:off x="1384469" y="0"/>
          <a:ext cx="2471040" cy="2160000"/>
        </a:xfrm>
        <a:prstGeom prst="rightArrow">
          <a:avLst>
            <a:gd name="adj1" fmla="val 70000"/>
            <a:gd name="adj2" fmla="val 50000"/>
          </a:avLst>
        </a:prstGeom>
        <a:noFill/>
        <a:ln w="50800" cap="flat" cmpd="sng" algn="ctr">
          <a:solidFill>
            <a:srgbClr val="C00000">
              <a:alpha val="90000"/>
            </a:srgbClr>
          </a:solidFill>
          <a:prstDash val="sysDot"/>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es-MX" sz="1300" kern="1200" dirty="0" smtClean="0">
              <a:solidFill>
                <a:schemeClr val="tx1"/>
              </a:solidFill>
              <a:latin typeface="Soberana Texto" panose="02000000000000000000" pitchFamily="50" charset="0"/>
              <a:cs typeface="Times New Roman" panose="02020603050405020304" pitchFamily="18" charset="0"/>
            </a:rPr>
            <a:t>Mejor práctica al adaptar el Modelo de control interno en los estados (Normas Generales de Control Estatal)</a:t>
          </a:r>
          <a:endParaRPr lang="es-MX" sz="1300" kern="1200" dirty="0">
            <a:solidFill>
              <a:schemeClr val="tx1"/>
            </a:solidFill>
            <a:latin typeface="Soberana Texto" panose="02000000000000000000" pitchFamily="50" charset="0"/>
            <a:cs typeface="Times New Roman" panose="02020603050405020304" pitchFamily="18" charset="0"/>
          </a:endParaRPr>
        </a:p>
      </dsp:txBody>
      <dsp:txXfrm>
        <a:off x="2002229" y="324000"/>
        <a:ext cx="1204632" cy="1512000"/>
      </dsp:txXfrm>
    </dsp:sp>
    <dsp:sp modelId="{F4F5868B-3A90-4A38-9695-780CD21228D7}">
      <dsp:nvSpPr>
        <dsp:cNvPr id="0" name=""/>
        <dsp:cNvSpPr/>
      </dsp:nvSpPr>
      <dsp:spPr>
        <a:xfrm>
          <a:off x="766709" y="462240"/>
          <a:ext cx="1235520" cy="1235520"/>
        </a:xfrm>
        <a:prstGeom prst="ellipse">
          <a:avLst/>
        </a:prstGeom>
        <a:solidFill>
          <a:srgbClr val="7F7F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i="0" kern="1200" dirty="0" smtClean="0">
              <a:latin typeface="Soberana Texto" panose="02000000000000000000" pitchFamily="50" charset="0"/>
              <a:cs typeface="Times New Roman" panose="02020603050405020304" pitchFamily="18" charset="0"/>
            </a:rPr>
            <a:t>2007</a:t>
          </a:r>
          <a:endParaRPr lang="es-MX" sz="1800" b="1" i="0" kern="1200" dirty="0">
            <a:latin typeface="Soberana Texto" panose="02000000000000000000" pitchFamily="50" charset="0"/>
            <a:cs typeface="Times New Roman" panose="02020603050405020304" pitchFamily="18" charset="0"/>
          </a:endParaRPr>
        </a:p>
      </dsp:txBody>
      <dsp:txXfrm>
        <a:off x="947647" y="643178"/>
        <a:ext cx="873644" cy="873644"/>
      </dsp:txXfrm>
    </dsp:sp>
    <dsp:sp modelId="{357DF871-591F-4B59-8D8B-EE3907903F06}">
      <dsp:nvSpPr>
        <dsp:cNvPr id="0" name=""/>
        <dsp:cNvSpPr/>
      </dsp:nvSpPr>
      <dsp:spPr>
        <a:xfrm>
          <a:off x="4666040" y="0"/>
          <a:ext cx="2471040" cy="2160000"/>
        </a:xfrm>
        <a:prstGeom prst="rightArrow">
          <a:avLst>
            <a:gd name="adj1" fmla="val 70000"/>
            <a:gd name="adj2" fmla="val 50000"/>
          </a:avLst>
        </a:prstGeom>
        <a:noFill/>
        <a:ln w="50800" cap="flat" cmpd="sng" algn="ctr">
          <a:solidFill>
            <a:srgbClr val="C00000">
              <a:alpha val="90000"/>
            </a:srgbClr>
          </a:solidFill>
          <a:prstDash val="sysDot"/>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es-MX" sz="1300" kern="1200" dirty="0" smtClean="0">
              <a:solidFill>
                <a:schemeClr val="tx1"/>
              </a:solidFill>
              <a:latin typeface="Soberana Texto" panose="02000000000000000000" pitchFamily="50" charset="0"/>
              <a:cs typeface="Times New Roman" panose="02020603050405020304" pitchFamily="18" charset="0"/>
            </a:rPr>
            <a:t>24 Entidades Federativas han publicado sus Normas Generales de Control Interno</a:t>
          </a:r>
          <a:endParaRPr lang="es-MX" sz="1300" kern="1200" dirty="0">
            <a:solidFill>
              <a:schemeClr val="tx1"/>
            </a:solidFill>
            <a:latin typeface="Soberana Texto" panose="02000000000000000000" pitchFamily="50" charset="0"/>
            <a:cs typeface="Times New Roman" panose="02020603050405020304" pitchFamily="18" charset="0"/>
          </a:endParaRPr>
        </a:p>
      </dsp:txBody>
      <dsp:txXfrm>
        <a:off x="5283800" y="324000"/>
        <a:ext cx="1204632" cy="1512000"/>
      </dsp:txXfrm>
    </dsp:sp>
    <dsp:sp modelId="{7F93CFD8-7D9D-46EA-B29F-65FA0CB2DE86}">
      <dsp:nvSpPr>
        <dsp:cNvPr id="0" name=""/>
        <dsp:cNvSpPr/>
      </dsp:nvSpPr>
      <dsp:spPr>
        <a:xfrm>
          <a:off x="4048280" y="462240"/>
          <a:ext cx="1235520" cy="1235520"/>
        </a:xfrm>
        <a:prstGeom prst="ellipse">
          <a:avLst/>
        </a:prstGeom>
        <a:solidFill>
          <a:srgbClr val="7F7F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i="0" kern="1200" dirty="0" smtClean="0">
              <a:latin typeface="Soberana Texto" panose="02000000000000000000" pitchFamily="50" charset="0"/>
              <a:cs typeface="Times New Roman" panose="02020603050405020304" pitchFamily="18" charset="0"/>
            </a:rPr>
            <a:t>2015</a:t>
          </a:r>
          <a:endParaRPr lang="es-MX" sz="1800" b="1" i="0" kern="1200" dirty="0">
            <a:latin typeface="Soberana Texto" panose="02000000000000000000" pitchFamily="50" charset="0"/>
            <a:cs typeface="Times New Roman" panose="02020603050405020304" pitchFamily="18" charset="0"/>
          </a:endParaRPr>
        </a:p>
      </dsp:txBody>
      <dsp:txXfrm>
        <a:off x="4229218" y="643178"/>
        <a:ext cx="873644" cy="8736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3BAC5-CC8A-1B43-B4A2-AF4BF94D453E}">
      <dsp:nvSpPr>
        <dsp:cNvPr id="0" name=""/>
        <dsp:cNvSpPr/>
      </dsp:nvSpPr>
      <dsp:spPr>
        <a:xfrm>
          <a:off x="1825712" y="735804"/>
          <a:ext cx="2979809" cy="1297256"/>
        </a:xfrm>
        <a:prstGeom prst="roundRect">
          <a:avLst>
            <a:gd name="adj" fmla="val 10000"/>
          </a:avLst>
        </a:prstGeom>
        <a:solidFill>
          <a:srgbClr val="006600"/>
        </a:solidFill>
        <a:ln w="38100">
          <a:solidFill>
            <a:srgbClr val="BC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Soberana Texto" panose="02000000000000000000" pitchFamily="50" charset="0"/>
            </a:rPr>
            <a:t>Modelo </a:t>
          </a:r>
          <a:r>
            <a:rPr lang="en-US" sz="1600" b="1" kern="1200" dirty="0" err="1" smtClean="0">
              <a:solidFill>
                <a:schemeClr val="bg1"/>
              </a:solidFill>
              <a:latin typeface="Soberana Texto" panose="02000000000000000000" pitchFamily="50" charset="0"/>
            </a:rPr>
            <a:t>Estándar</a:t>
          </a:r>
          <a:r>
            <a:rPr lang="en-US" sz="1600" b="1" kern="1200" dirty="0" smtClean="0">
              <a:solidFill>
                <a:schemeClr val="bg1"/>
              </a:solidFill>
              <a:latin typeface="Soberana Texto" panose="02000000000000000000" pitchFamily="50" charset="0"/>
            </a:rPr>
            <a:t> de Control Interno (MECI)</a:t>
          </a:r>
        </a:p>
        <a:p>
          <a:pPr lvl="0" algn="ctr" defTabSz="711200">
            <a:lnSpc>
              <a:spcPct val="90000"/>
            </a:lnSpc>
            <a:spcBef>
              <a:spcPct val="0"/>
            </a:spcBef>
            <a:spcAft>
              <a:spcPct val="35000"/>
            </a:spcAft>
          </a:pPr>
          <a:r>
            <a:rPr lang="en-US" sz="1600" b="1" kern="1200" dirty="0" smtClean="0">
              <a:solidFill>
                <a:schemeClr val="bg1"/>
              </a:solidFill>
              <a:latin typeface="Soberana Texto" panose="02000000000000000000" pitchFamily="50" charset="0"/>
            </a:rPr>
            <a:t>Normas de Control</a:t>
          </a:r>
          <a:endParaRPr lang="en-US" sz="1600" b="1" kern="1200" dirty="0">
            <a:solidFill>
              <a:schemeClr val="bg1"/>
            </a:solidFill>
            <a:latin typeface="Soberana Texto" panose="02000000000000000000" pitchFamily="50" charset="0"/>
          </a:endParaRPr>
        </a:p>
      </dsp:txBody>
      <dsp:txXfrm>
        <a:off x="1863707" y="773799"/>
        <a:ext cx="2903819" cy="1221266"/>
      </dsp:txXfrm>
    </dsp:sp>
    <dsp:sp modelId="{4D9DF5CD-5140-6246-91C7-1D37462A1A7F}">
      <dsp:nvSpPr>
        <dsp:cNvPr id="0" name=""/>
        <dsp:cNvSpPr/>
      </dsp:nvSpPr>
      <dsp:spPr>
        <a:xfrm rot="2759159">
          <a:off x="3899743" y="2315408"/>
          <a:ext cx="1066360" cy="450924"/>
        </a:xfrm>
        <a:prstGeom prst="leftRightArrow">
          <a:avLst>
            <a:gd name="adj1" fmla="val 60000"/>
            <a:gd name="adj2" fmla="val 50000"/>
          </a:avLst>
        </a:prstGeom>
        <a:solidFill>
          <a:srgbClr val="7F7F7F"/>
        </a:solidFill>
        <a:ln>
          <a:solidFill>
            <a:srgbClr val="BC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b="1" kern="1200">
            <a:solidFill>
              <a:schemeClr val="bg1"/>
            </a:solidFill>
          </a:endParaRPr>
        </a:p>
      </dsp:txBody>
      <dsp:txXfrm>
        <a:off x="4035020" y="2405593"/>
        <a:ext cx="795806" cy="270554"/>
      </dsp:txXfrm>
    </dsp:sp>
    <dsp:sp modelId="{F981B8CF-AD4C-8449-8072-38A3B3364499}">
      <dsp:nvSpPr>
        <dsp:cNvPr id="0" name=""/>
        <dsp:cNvSpPr/>
      </dsp:nvSpPr>
      <dsp:spPr>
        <a:xfrm>
          <a:off x="4228019" y="3048680"/>
          <a:ext cx="2695443" cy="1350066"/>
        </a:xfrm>
        <a:prstGeom prst="roundRect">
          <a:avLst>
            <a:gd name="adj" fmla="val 10000"/>
          </a:avLst>
        </a:prstGeom>
        <a:solidFill>
          <a:srgbClr val="006600"/>
        </a:solidFill>
        <a:ln w="38100">
          <a:solidFill>
            <a:srgbClr val="BC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Soberana Texto" panose="02000000000000000000" pitchFamily="50" charset="0"/>
            </a:rPr>
            <a:t>Administración de Riesgos</a:t>
          </a:r>
        </a:p>
        <a:p>
          <a:pPr lvl="0" algn="ctr" defTabSz="711200">
            <a:lnSpc>
              <a:spcPct val="90000"/>
            </a:lnSpc>
            <a:spcBef>
              <a:spcPct val="0"/>
            </a:spcBef>
            <a:spcAft>
              <a:spcPct val="35000"/>
            </a:spcAft>
          </a:pPr>
          <a:r>
            <a:rPr lang="en-US" sz="1600" b="1" kern="1200" dirty="0" smtClean="0">
              <a:solidFill>
                <a:schemeClr val="bg1"/>
              </a:solidFill>
              <a:latin typeface="Soberana Texto" panose="02000000000000000000" pitchFamily="50" charset="0"/>
            </a:rPr>
            <a:t>Riesgos de incumplimiento</a:t>
          </a:r>
          <a:endParaRPr lang="en-US" sz="1600" b="1" kern="1200" dirty="0">
            <a:solidFill>
              <a:schemeClr val="bg1"/>
            </a:solidFill>
            <a:latin typeface="Soberana Texto" panose="02000000000000000000" pitchFamily="50" charset="0"/>
          </a:endParaRPr>
        </a:p>
      </dsp:txBody>
      <dsp:txXfrm>
        <a:off x="4267561" y="3088222"/>
        <a:ext cx="2616359" cy="1270982"/>
      </dsp:txXfrm>
    </dsp:sp>
    <dsp:sp modelId="{B4B0FD9A-38C4-9542-8AD9-517D39EDFFAF}">
      <dsp:nvSpPr>
        <dsp:cNvPr id="0" name=""/>
        <dsp:cNvSpPr/>
      </dsp:nvSpPr>
      <dsp:spPr>
        <a:xfrm rot="10807064">
          <a:off x="2967056" y="3493986"/>
          <a:ext cx="1066360" cy="450924"/>
        </a:xfrm>
        <a:prstGeom prst="leftRightArrow">
          <a:avLst>
            <a:gd name="adj1" fmla="val 60000"/>
            <a:gd name="adj2" fmla="val 50000"/>
          </a:avLst>
        </a:prstGeom>
        <a:solidFill>
          <a:srgbClr val="7F7F7F"/>
        </a:solidFill>
        <a:ln>
          <a:solidFill>
            <a:srgbClr val="BC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b="1" kern="1200">
            <a:solidFill>
              <a:schemeClr val="bg1"/>
            </a:solidFill>
          </a:endParaRPr>
        </a:p>
      </dsp:txBody>
      <dsp:txXfrm rot="10800000">
        <a:off x="3102333" y="3584171"/>
        <a:ext cx="795806" cy="270554"/>
      </dsp:txXfrm>
    </dsp:sp>
    <dsp:sp modelId="{F558BDB5-B13E-464B-85C4-755E5EB8AF14}">
      <dsp:nvSpPr>
        <dsp:cNvPr id="0" name=""/>
        <dsp:cNvSpPr/>
      </dsp:nvSpPr>
      <dsp:spPr>
        <a:xfrm>
          <a:off x="-103202" y="3048687"/>
          <a:ext cx="2875658" cy="1332622"/>
        </a:xfrm>
        <a:prstGeom prst="roundRect">
          <a:avLst>
            <a:gd name="adj" fmla="val 10000"/>
          </a:avLst>
        </a:prstGeom>
        <a:solidFill>
          <a:srgbClr val="006600"/>
        </a:solidFill>
        <a:ln w="38100">
          <a:solidFill>
            <a:srgbClr val="BC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Soberana Texto" panose="02000000000000000000" pitchFamily="50" charset="0"/>
            </a:rPr>
            <a:t>Comité de Control de Desempeño Institucional (COCODI)</a:t>
          </a:r>
        </a:p>
        <a:p>
          <a:pPr lvl="0" algn="ctr" defTabSz="711200">
            <a:lnSpc>
              <a:spcPct val="90000"/>
            </a:lnSpc>
            <a:spcBef>
              <a:spcPct val="0"/>
            </a:spcBef>
            <a:spcAft>
              <a:spcPct val="35000"/>
            </a:spcAft>
          </a:pPr>
          <a:r>
            <a:rPr lang="en-US" sz="1600" b="1" kern="1200" dirty="0" smtClean="0">
              <a:solidFill>
                <a:schemeClr val="bg1"/>
              </a:solidFill>
              <a:latin typeface="Soberana Texto" panose="02000000000000000000" pitchFamily="50" charset="0"/>
            </a:rPr>
            <a:t>Foro de seguimiento  y toma de decisiones</a:t>
          </a:r>
          <a:endParaRPr lang="en-US" sz="1600" b="1" kern="1200" dirty="0">
            <a:solidFill>
              <a:schemeClr val="bg1"/>
            </a:solidFill>
            <a:latin typeface="Soberana Texto" panose="02000000000000000000" pitchFamily="50" charset="0"/>
          </a:endParaRPr>
        </a:p>
      </dsp:txBody>
      <dsp:txXfrm>
        <a:off x="-64171" y="3087718"/>
        <a:ext cx="2797596" cy="1254560"/>
      </dsp:txXfrm>
    </dsp:sp>
    <dsp:sp modelId="{D245D023-0D06-C745-9640-A4ADAD246CE0}">
      <dsp:nvSpPr>
        <dsp:cNvPr id="0" name=""/>
        <dsp:cNvSpPr/>
      </dsp:nvSpPr>
      <dsp:spPr>
        <a:xfrm rot="18621881">
          <a:off x="1799456" y="2315412"/>
          <a:ext cx="1066360" cy="450924"/>
        </a:xfrm>
        <a:prstGeom prst="leftRightArrow">
          <a:avLst>
            <a:gd name="adj1" fmla="val 60000"/>
            <a:gd name="adj2" fmla="val 50000"/>
          </a:avLst>
        </a:prstGeom>
        <a:solidFill>
          <a:srgbClr val="7F7F7F"/>
        </a:solidFill>
        <a:ln>
          <a:solidFill>
            <a:srgbClr val="BC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b="1" kern="1200">
            <a:solidFill>
              <a:schemeClr val="bg1"/>
            </a:solidFill>
          </a:endParaRPr>
        </a:p>
      </dsp:txBody>
      <dsp:txXfrm>
        <a:off x="1934733" y="2405597"/>
        <a:ext cx="795806" cy="2705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46E60-B2C2-4BCF-921E-F8F4DE866B24}">
      <dsp:nvSpPr>
        <dsp:cNvPr id="0" name=""/>
        <dsp:cNvSpPr/>
      </dsp:nvSpPr>
      <dsp:spPr>
        <a:xfrm>
          <a:off x="600148" y="0"/>
          <a:ext cx="6801677" cy="110404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D449F-183D-4762-BADA-A98C7AEBE8A2}">
      <dsp:nvSpPr>
        <dsp:cNvPr id="0" name=""/>
        <dsp:cNvSpPr/>
      </dsp:nvSpPr>
      <dsp:spPr>
        <a:xfrm>
          <a:off x="567" y="180360"/>
          <a:ext cx="2372411" cy="743319"/>
        </a:xfrm>
        <a:prstGeom prst="roundRect">
          <a:avLst/>
        </a:prstGeom>
        <a:solidFill>
          <a:srgbClr val="BC0000"/>
        </a:solidFill>
        <a:ln w="25400" cap="flat" cmpd="sng" algn="ctr">
          <a:solidFill>
            <a:srgbClr val="7F7F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effectLst/>
              <a:latin typeface="Soberana Texto" panose="02000000000000000000" pitchFamily="50" charset="0"/>
            </a:rPr>
            <a:t>Nivel Estratégico</a:t>
          </a:r>
          <a:endParaRPr lang="es-MX" sz="1400" b="1" kern="1200" dirty="0">
            <a:solidFill>
              <a:schemeClr val="bg1"/>
            </a:solidFill>
            <a:effectLst/>
            <a:latin typeface="Soberana Texto" panose="02000000000000000000" pitchFamily="50" charset="0"/>
          </a:endParaRPr>
        </a:p>
      </dsp:txBody>
      <dsp:txXfrm>
        <a:off x="36853" y="216646"/>
        <a:ext cx="2299839" cy="670747"/>
      </dsp:txXfrm>
    </dsp:sp>
    <dsp:sp modelId="{091B7A77-E1DF-4F9B-8196-18EE31A07262}">
      <dsp:nvSpPr>
        <dsp:cNvPr id="0" name=""/>
        <dsp:cNvSpPr/>
      </dsp:nvSpPr>
      <dsp:spPr>
        <a:xfrm>
          <a:off x="2592288" y="180360"/>
          <a:ext cx="2732448" cy="743319"/>
        </a:xfrm>
        <a:prstGeom prst="roundRect">
          <a:avLst/>
        </a:prstGeom>
        <a:solidFill>
          <a:srgbClr val="BC0000"/>
        </a:solidFill>
        <a:ln w="25400" cap="flat" cmpd="sng" algn="ctr">
          <a:solidFill>
            <a:srgbClr val="7F7F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latin typeface="Soberana Texto" panose="02000000000000000000" pitchFamily="50" charset="0"/>
            </a:rPr>
            <a:t>Misión, Visión, Objetivos Institucionales</a:t>
          </a:r>
        </a:p>
        <a:p>
          <a:pPr lvl="0" algn="ctr" defTabSz="622300">
            <a:lnSpc>
              <a:spcPct val="90000"/>
            </a:lnSpc>
            <a:spcBef>
              <a:spcPct val="0"/>
            </a:spcBef>
            <a:spcAft>
              <a:spcPct val="35000"/>
            </a:spcAft>
          </a:pPr>
          <a:r>
            <a:rPr lang="es-MX" sz="1400" b="1" kern="1200" dirty="0" smtClean="0">
              <a:solidFill>
                <a:schemeClr val="bg1"/>
              </a:solidFill>
              <a:latin typeface="Soberana Texto" panose="02000000000000000000" pitchFamily="50" charset="0"/>
            </a:rPr>
            <a:t>Titulares/Órgano de Gobierno</a:t>
          </a:r>
          <a:endParaRPr lang="es-MX" sz="1400" b="1" kern="1200" dirty="0">
            <a:solidFill>
              <a:schemeClr val="bg1"/>
            </a:solidFill>
            <a:latin typeface="Soberana Texto" panose="02000000000000000000" pitchFamily="50" charset="0"/>
          </a:endParaRPr>
        </a:p>
      </dsp:txBody>
      <dsp:txXfrm>
        <a:off x="2628574" y="216646"/>
        <a:ext cx="2659876" cy="670747"/>
      </dsp:txXfrm>
    </dsp:sp>
    <dsp:sp modelId="{470640D5-D2CA-480A-9D5D-3F6F4B66EA60}">
      <dsp:nvSpPr>
        <dsp:cNvPr id="0" name=""/>
        <dsp:cNvSpPr/>
      </dsp:nvSpPr>
      <dsp:spPr>
        <a:xfrm>
          <a:off x="5506134" y="180360"/>
          <a:ext cx="2372411" cy="743319"/>
        </a:xfrm>
        <a:prstGeom prst="roundRect">
          <a:avLst/>
        </a:prstGeom>
        <a:solidFill>
          <a:srgbClr val="BC0000"/>
        </a:solidFill>
        <a:ln w="25400" cap="flat" cmpd="sng" algn="ctr">
          <a:solidFill>
            <a:srgbClr val="7F7F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effectLst/>
              <a:latin typeface="Soberana Texto" panose="02000000000000000000" pitchFamily="50" charset="0"/>
            </a:rPr>
            <a:t>Planeación</a:t>
          </a:r>
          <a:endParaRPr lang="es-MX" sz="1400" b="1" kern="1200" dirty="0">
            <a:solidFill>
              <a:schemeClr val="bg1"/>
            </a:solidFill>
            <a:effectLst/>
            <a:latin typeface="Soberana Texto" panose="02000000000000000000" pitchFamily="50" charset="0"/>
          </a:endParaRPr>
        </a:p>
      </dsp:txBody>
      <dsp:txXfrm>
        <a:off x="5542420" y="216646"/>
        <a:ext cx="2299839" cy="6707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46E60-B2C2-4BCF-921E-F8F4DE866B24}">
      <dsp:nvSpPr>
        <dsp:cNvPr id="0" name=""/>
        <dsp:cNvSpPr/>
      </dsp:nvSpPr>
      <dsp:spPr>
        <a:xfrm>
          <a:off x="600148" y="0"/>
          <a:ext cx="6801677" cy="110466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D449F-183D-4762-BADA-A98C7AEBE8A2}">
      <dsp:nvSpPr>
        <dsp:cNvPr id="0" name=""/>
        <dsp:cNvSpPr/>
      </dsp:nvSpPr>
      <dsp:spPr>
        <a:xfrm>
          <a:off x="854" y="180360"/>
          <a:ext cx="2431019" cy="743943"/>
        </a:xfrm>
        <a:prstGeom prst="roundRect">
          <a:avLst/>
        </a:prstGeom>
        <a:solidFill>
          <a:srgbClr val="006600"/>
        </a:solidFill>
        <a:ln w="25400" cap="flat" cmpd="sng" algn="ctr">
          <a:solidFill>
            <a:srgbClr val="BC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effectLst/>
              <a:latin typeface="Soberana Texto" panose="02000000000000000000" pitchFamily="50" charset="0"/>
            </a:rPr>
            <a:t>Nivel Directivo</a:t>
          </a:r>
          <a:endParaRPr lang="es-MX" sz="1400" b="1" kern="1200" dirty="0">
            <a:solidFill>
              <a:schemeClr val="bg1"/>
            </a:solidFill>
            <a:effectLst/>
            <a:latin typeface="Soberana Texto" panose="02000000000000000000" pitchFamily="50" charset="0"/>
          </a:endParaRPr>
        </a:p>
      </dsp:txBody>
      <dsp:txXfrm>
        <a:off x="37170" y="216676"/>
        <a:ext cx="2358387" cy="671311"/>
      </dsp:txXfrm>
    </dsp:sp>
    <dsp:sp modelId="{091B7A77-E1DF-4F9B-8196-18EE31A07262}">
      <dsp:nvSpPr>
        <dsp:cNvPr id="0" name=""/>
        <dsp:cNvSpPr/>
      </dsp:nvSpPr>
      <dsp:spPr>
        <a:xfrm>
          <a:off x="2713183" y="180360"/>
          <a:ext cx="2431019" cy="743943"/>
        </a:xfrm>
        <a:prstGeom prst="roundRect">
          <a:avLst/>
        </a:prstGeom>
        <a:solidFill>
          <a:srgbClr val="006600"/>
        </a:solidFill>
        <a:ln w="25400" cap="flat" cmpd="sng" algn="ctr">
          <a:solidFill>
            <a:srgbClr val="BC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effectLst/>
              <a:latin typeface="Soberana Texto" panose="02000000000000000000" pitchFamily="50" charset="0"/>
            </a:rPr>
            <a:t>3º y 4º nivel (Procesos)  </a:t>
          </a:r>
          <a:endParaRPr lang="es-MX" sz="1400" b="1" kern="1200" dirty="0">
            <a:solidFill>
              <a:schemeClr val="bg1"/>
            </a:solidFill>
            <a:effectLst/>
            <a:latin typeface="Soberana Texto" panose="02000000000000000000" pitchFamily="50" charset="0"/>
          </a:endParaRPr>
        </a:p>
      </dsp:txBody>
      <dsp:txXfrm>
        <a:off x="2749499" y="216676"/>
        <a:ext cx="2358387" cy="671311"/>
      </dsp:txXfrm>
    </dsp:sp>
    <dsp:sp modelId="{470640D5-D2CA-480A-9D5D-3F6F4B66EA60}">
      <dsp:nvSpPr>
        <dsp:cNvPr id="0" name=""/>
        <dsp:cNvSpPr/>
      </dsp:nvSpPr>
      <dsp:spPr>
        <a:xfrm>
          <a:off x="5466741" y="180360"/>
          <a:ext cx="2431019" cy="743943"/>
        </a:xfrm>
        <a:prstGeom prst="roundRect">
          <a:avLst/>
        </a:prstGeom>
        <a:solidFill>
          <a:srgbClr val="006600"/>
        </a:solidFill>
        <a:ln w="25400" cap="flat" cmpd="sng" algn="ctr">
          <a:solidFill>
            <a:srgbClr val="BC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effectLst/>
              <a:latin typeface="Soberana Texto" panose="02000000000000000000" pitchFamily="50" charset="0"/>
            </a:rPr>
            <a:t>Programación, Presupuestación y Verificación</a:t>
          </a:r>
          <a:endParaRPr lang="es-MX" sz="1400" b="1" kern="1200" dirty="0">
            <a:solidFill>
              <a:schemeClr val="bg1"/>
            </a:solidFill>
            <a:effectLst/>
            <a:latin typeface="Soberana Texto" panose="02000000000000000000" pitchFamily="50" charset="0"/>
          </a:endParaRPr>
        </a:p>
      </dsp:txBody>
      <dsp:txXfrm>
        <a:off x="5503057" y="216676"/>
        <a:ext cx="2358387" cy="6713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46E60-B2C2-4BCF-921E-F8F4DE866B24}">
      <dsp:nvSpPr>
        <dsp:cNvPr id="0" name=""/>
        <dsp:cNvSpPr/>
      </dsp:nvSpPr>
      <dsp:spPr>
        <a:xfrm>
          <a:off x="595669" y="0"/>
          <a:ext cx="6750918" cy="1104041"/>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D449F-183D-4762-BADA-A98C7AEBE8A2}">
      <dsp:nvSpPr>
        <dsp:cNvPr id="0" name=""/>
        <dsp:cNvSpPr/>
      </dsp:nvSpPr>
      <dsp:spPr>
        <a:xfrm>
          <a:off x="0" y="202233"/>
          <a:ext cx="2382677" cy="699573"/>
        </a:xfrm>
        <a:prstGeom prst="roundRect">
          <a:avLst/>
        </a:prstGeom>
        <a:solidFill>
          <a:srgbClr val="7F7F7F"/>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effectLst/>
              <a:latin typeface="Soberana Texto" panose="02000000000000000000" pitchFamily="50" charset="0"/>
            </a:rPr>
            <a:t>Nivel Operativo</a:t>
          </a:r>
          <a:endParaRPr lang="es-MX" sz="1400" b="1" kern="1200" dirty="0">
            <a:solidFill>
              <a:schemeClr val="bg1"/>
            </a:solidFill>
            <a:effectLst/>
            <a:latin typeface="Soberana Texto" panose="02000000000000000000" pitchFamily="50" charset="0"/>
          </a:endParaRPr>
        </a:p>
      </dsp:txBody>
      <dsp:txXfrm>
        <a:off x="34150" y="236383"/>
        <a:ext cx="2314377" cy="631273"/>
      </dsp:txXfrm>
    </dsp:sp>
    <dsp:sp modelId="{091B7A77-E1DF-4F9B-8196-18EE31A07262}">
      <dsp:nvSpPr>
        <dsp:cNvPr id="0" name=""/>
        <dsp:cNvSpPr/>
      </dsp:nvSpPr>
      <dsp:spPr>
        <a:xfrm>
          <a:off x="2727220" y="202233"/>
          <a:ext cx="2382677" cy="699573"/>
        </a:xfrm>
        <a:prstGeom prst="roundRect">
          <a:avLst/>
        </a:prstGeom>
        <a:solidFill>
          <a:srgbClr val="7F7F7F"/>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effectLst/>
              <a:latin typeface="Soberana Texto" panose="02000000000000000000" pitchFamily="50" charset="0"/>
            </a:rPr>
            <a:t>Operación</a:t>
          </a:r>
          <a:endParaRPr lang="es-MX" sz="1400" b="1" kern="1200" dirty="0">
            <a:solidFill>
              <a:schemeClr val="bg1"/>
            </a:solidFill>
            <a:effectLst/>
            <a:latin typeface="Soberana Texto" panose="02000000000000000000" pitchFamily="50" charset="0"/>
          </a:endParaRPr>
        </a:p>
      </dsp:txBody>
      <dsp:txXfrm>
        <a:off x="2761370" y="236383"/>
        <a:ext cx="2314377" cy="631273"/>
      </dsp:txXfrm>
    </dsp:sp>
    <dsp:sp modelId="{470640D5-D2CA-480A-9D5D-3F6F4B66EA60}">
      <dsp:nvSpPr>
        <dsp:cNvPr id="0" name=""/>
        <dsp:cNvSpPr/>
      </dsp:nvSpPr>
      <dsp:spPr>
        <a:xfrm>
          <a:off x="5437940" y="180360"/>
          <a:ext cx="2382677" cy="699573"/>
        </a:xfrm>
        <a:prstGeom prst="roundRect">
          <a:avLst/>
        </a:prstGeom>
        <a:solidFill>
          <a:srgbClr val="7F7F7F"/>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effectLst/>
              <a:latin typeface="Soberana Texto" panose="02000000000000000000" pitchFamily="50" charset="0"/>
            </a:rPr>
            <a:t>Acciones y tareas</a:t>
          </a:r>
          <a:endParaRPr lang="es-MX" sz="1400" b="1" kern="1200" dirty="0">
            <a:solidFill>
              <a:schemeClr val="bg1"/>
            </a:solidFill>
            <a:effectLst/>
            <a:latin typeface="Soberana Texto" panose="02000000000000000000" pitchFamily="50" charset="0"/>
          </a:endParaRPr>
        </a:p>
      </dsp:txBody>
      <dsp:txXfrm>
        <a:off x="5472090" y="214510"/>
        <a:ext cx="2314377" cy="6312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11/layout/RadialPictureList#1">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0320DA2E-FC0B-4E62-8742-C69CF49C0BEF}" type="datetimeFigureOut">
              <a:rPr lang="es-MX" smtClean="0"/>
              <a:t>31/05/2016</a:t>
            </a:fld>
            <a:endParaRPr lang="es-MX"/>
          </a:p>
        </p:txBody>
      </p:sp>
      <p:sp>
        <p:nvSpPr>
          <p:cNvPr id="4" name="Marcador de pie de página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950625D8-5345-44BD-8007-B8D233501913}" type="slidenum">
              <a:rPr lang="es-MX" smtClean="0"/>
              <a:t>‹Nº›</a:t>
            </a:fld>
            <a:endParaRPr lang="es-MX"/>
          </a:p>
        </p:txBody>
      </p:sp>
    </p:spTree>
    <p:extLst>
      <p:ext uri="{BB962C8B-B14F-4D97-AF65-F5344CB8AC3E}">
        <p14:creationId xmlns:p14="http://schemas.microsoft.com/office/powerpoint/2010/main" val="20584917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027" y="1"/>
            <a:ext cx="2972421" cy="464980"/>
          </a:xfrm>
          <a:prstGeom prst="rect">
            <a:avLst/>
          </a:prstGeom>
        </p:spPr>
        <p:txBody>
          <a:bodyPr vert="horz" lIns="91440" tIns="45720" rIns="91440" bIns="45720" rtlCol="0"/>
          <a:lstStyle>
            <a:lvl1pPr algn="r">
              <a:defRPr sz="1200"/>
            </a:lvl1pPr>
          </a:lstStyle>
          <a:p>
            <a:fld id="{3F959DB3-3EB8-4D58-BE37-FAC27F4DCA70}" type="datetimeFigureOut">
              <a:rPr lang="es-MX" smtClean="0"/>
              <a:pPr/>
              <a:t>31/05/2016</a:t>
            </a:fld>
            <a:endParaRPr lang="es-MX"/>
          </a:p>
        </p:txBody>
      </p:sp>
      <p:sp>
        <p:nvSpPr>
          <p:cNvPr id="4" name="3 Marcador de imagen de diapositiva"/>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6421" y="4416510"/>
            <a:ext cx="5485158" cy="41832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1" y="8829823"/>
            <a:ext cx="2972421" cy="46498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027" y="8829823"/>
            <a:ext cx="2972421" cy="464980"/>
          </a:xfrm>
          <a:prstGeom prst="rect">
            <a:avLst/>
          </a:prstGeom>
        </p:spPr>
        <p:txBody>
          <a:bodyPr vert="horz" lIns="91440" tIns="45720" rIns="91440" bIns="45720" rtlCol="0" anchor="b"/>
          <a:lstStyle>
            <a:lvl1pPr algn="r">
              <a:defRPr sz="1200"/>
            </a:lvl1pPr>
          </a:lstStyle>
          <a:p>
            <a:fld id="{451222DB-DCC9-4E08-92C4-B15F4D818B1B}" type="slidenum">
              <a:rPr lang="es-MX" smtClean="0"/>
              <a:pPr/>
              <a:t>‹Nº›</a:t>
            </a:fld>
            <a:endParaRPr lang="es-MX"/>
          </a:p>
        </p:txBody>
      </p:sp>
    </p:spTree>
    <p:extLst>
      <p:ext uri="{BB962C8B-B14F-4D97-AF65-F5344CB8AC3E}">
        <p14:creationId xmlns:p14="http://schemas.microsoft.com/office/powerpoint/2010/main" val="19740203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91289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Tree>
    <p:extLst>
      <p:ext uri="{BB962C8B-B14F-4D97-AF65-F5344CB8AC3E}">
        <p14:creationId xmlns:p14="http://schemas.microsoft.com/office/powerpoint/2010/main" val="96311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Tree>
    <p:extLst>
      <p:ext uri="{BB962C8B-B14F-4D97-AF65-F5344CB8AC3E}">
        <p14:creationId xmlns:p14="http://schemas.microsoft.com/office/powerpoint/2010/main" val="122056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230467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83397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169077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1435230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6 Rectángulo"/>
          <p:cNvSpPr/>
          <p:nvPr userDrawn="1"/>
        </p:nvSpPr>
        <p:spPr>
          <a:xfrm>
            <a:off x="36512" y="38000"/>
            <a:ext cx="9144000" cy="6847384"/>
          </a:xfrm>
          <a:prstGeom prst="rect">
            <a:avLst/>
          </a:prstGeom>
          <a:gradFill>
            <a:gsLst>
              <a:gs pos="0">
                <a:schemeClr val="bg1">
                  <a:lumMod val="85000"/>
                </a:schemeClr>
              </a:gs>
              <a:gs pos="37000">
                <a:schemeClr val="bg1">
                  <a:lumMod val="85000"/>
                </a:schemeClr>
              </a:gs>
              <a:gs pos="93000">
                <a:schemeClr val="bg1"/>
              </a:gs>
            </a:gsLst>
          </a:gradFill>
          <a:ln cmpd="sng">
            <a:noFill/>
          </a:ln>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
        <p:nvSpPr>
          <p:cNvPr id="5" name="Rectangle 3"/>
          <p:cNvSpPr>
            <a:spLocks noChangeAspect="1" noChangeArrowheads="1"/>
          </p:cNvSpPr>
          <p:nvPr userDrawn="1"/>
        </p:nvSpPr>
        <p:spPr bwMode="auto">
          <a:xfrm>
            <a:off x="8553202" y="6428889"/>
            <a:ext cx="108000" cy="96455"/>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latin typeface="Times New Roman" panose="02020603050405020304" pitchFamily="18" charset="0"/>
              <a:cs typeface="Times New Roman" panose="02020603050405020304" pitchFamily="18" charset="0"/>
            </a:endParaRPr>
          </a:p>
        </p:txBody>
      </p:sp>
      <p:sp>
        <p:nvSpPr>
          <p:cNvPr id="9" name="6 Marcador de número de diapositiva"/>
          <p:cNvSpPr txBox="1">
            <a:spLocks/>
          </p:cNvSpPr>
          <p:nvPr userDrawn="1"/>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‹Nº›</a:t>
            </a:fld>
            <a:endParaRPr lang="es-MX" sz="1200" dirty="0">
              <a:latin typeface="Times New Roman" panose="02020603050405020304" pitchFamily="18" charset="0"/>
              <a:cs typeface="Times New Roman" panose="02020603050405020304" pitchFamily="18" charset="0"/>
            </a:endParaRPr>
          </a:p>
        </p:txBody>
      </p:sp>
      <p:sp>
        <p:nvSpPr>
          <p:cNvPr id="10" name="Rectangle 5"/>
          <p:cNvSpPr>
            <a:spLocks noChangeAspect="1" noChangeArrowheads="1"/>
          </p:cNvSpPr>
          <p:nvPr userDrawn="1"/>
        </p:nvSpPr>
        <p:spPr bwMode="auto">
          <a:xfrm>
            <a:off x="8553201" y="6309320"/>
            <a:ext cx="108000" cy="101918"/>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latin typeface="Times New Roman" panose="02020603050405020304" pitchFamily="18" charset="0"/>
              <a:cs typeface="Times New Roman" panose="02020603050405020304" pitchFamily="18" charset="0"/>
            </a:endParaRPr>
          </a:p>
        </p:txBody>
      </p:sp>
      <p:sp>
        <p:nvSpPr>
          <p:cNvPr id="11" name="Rectangle 4"/>
          <p:cNvSpPr>
            <a:spLocks noChangeArrowheads="1"/>
          </p:cNvSpPr>
          <p:nvPr userDrawn="1"/>
        </p:nvSpPr>
        <p:spPr bwMode="auto">
          <a:xfrm>
            <a:off x="539552" y="6345344"/>
            <a:ext cx="7963818" cy="1800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latin typeface="Times New Roman" panose="02020603050405020304" pitchFamily="18" charset="0"/>
              <a:cs typeface="Times New Roman" panose="02020603050405020304" pitchFamily="18" charset="0"/>
            </a:endParaRPr>
          </a:p>
        </p:txBody>
      </p:sp>
      <p:pic>
        <p:nvPicPr>
          <p:cNvPr id="1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5094" y="116632"/>
            <a:ext cx="14400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9720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4238545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42895292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41146646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82695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058855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91871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6 Rectángulo"/>
          <p:cNvSpPr/>
          <p:nvPr userDrawn="1"/>
        </p:nvSpPr>
        <p:spPr>
          <a:xfrm>
            <a:off x="36512" y="38000"/>
            <a:ext cx="9144000" cy="6847384"/>
          </a:xfrm>
          <a:prstGeom prst="rect">
            <a:avLst/>
          </a:prstGeom>
          <a:gradFill>
            <a:gsLst>
              <a:gs pos="0">
                <a:schemeClr val="bg1">
                  <a:lumMod val="85000"/>
                </a:schemeClr>
              </a:gs>
              <a:gs pos="37000">
                <a:schemeClr val="bg1">
                  <a:lumMod val="85000"/>
                </a:schemeClr>
              </a:gs>
              <a:gs pos="93000">
                <a:schemeClr val="bg1"/>
              </a:gs>
            </a:gsLst>
          </a:gradFill>
          <a:ln cmpd="sng">
            <a:noFill/>
          </a:ln>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
        <p:nvSpPr>
          <p:cNvPr id="5" name="Rectangle 3"/>
          <p:cNvSpPr>
            <a:spLocks noChangeAspect="1" noChangeArrowheads="1"/>
          </p:cNvSpPr>
          <p:nvPr userDrawn="1"/>
        </p:nvSpPr>
        <p:spPr bwMode="auto">
          <a:xfrm>
            <a:off x="8553202" y="6428889"/>
            <a:ext cx="108000" cy="96455"/>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latin typeface="Times New Roman" panose="02020603050405020304" pitchFamily="18" charset="0"/>
              <a:cs typeface="Times New Roman" panose="02020603050405020304" pitchFamily="18" charset="0"/>
            </a:endParaRPr>
          </a:p>
        </p:txBody>
      </p:sp>
      <p:sp>
        <p:nvSpPr>
          <p:cNvPr id="9" name="6 Marcador de número de diapositiva"/>
          <p:cNvSpPr txBox="1">
            <a:spLocks/>
          </p:cNvSpPr>
          <p:nvPr userDrawn="1"/>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‹Nº›</a:t>
            </a:fld>
            <a:endParaRPr lang="es-MX" sz="1200" dirty="0">
              <a:latin typeface="Times New Roman" panose="02020603050405020304" pitchFamily="18" charset="0"/>
              <a:cs typeface="Times New Roman" panose="02020603050405020304" pitchFamily="18" charset="0"/>
            </a:endParaRPr>
          </a:p>
        </p:txBody>
      </p:sp>
      <p:sp>
        <p:nvSpPr>
          <p:cNvPr id="10" name="Rectangle 5"/>
          <p:cNvSpPr>
            <a:spLocks noChangeAspect="1" noChangeArrowheads="1"/>
          </p:cNvSpPr>
          <p:nvPr userDrawn="1"/>
        </p:nvSpPr>
        <p:spPr bwMode="auto">
          <a:xfrm>
            <a:off x="8553201" y="6309320"/>
            <a:ext cx="108000" cy="101918"/>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latin typeface="Times New Roman" panose="02020603050405020304" pitchFamily="18" charset="0"/>
              <a:cs typeface="Times New Roman" panose="02020603050405020304" pitchFamily="18" charset="0"/>
            </a:endParaRPr>
          </a:p>
        </p:txBody>
      </p:sp>
      <p:sp>
        <p:nvSpPr>
          <p:cNvPr id="11" name="Rectangle 4"/>
          <p:cNvSpPr>
            <a:spLocks noChangeArrowheads="1"/>
          </p:cNvSpPr>
          <p:nvPr userDrawn="1"/>
        </p:nvSpPr>
        <p:spPr bwMode="auto">
          <a:xfrm>
            <a:off x="539552" y="6345344"/>
            <a:ext cx="7963818" cy="1800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latin typeface="Times New Roman" panose="02020603050405020304" pitchFamily="18" charset="0"/>
              <a:cs typeface="Times New Roman" panose="02020603050405020304" pitchFamily="18" charset="0"/>
            </a:endParaRPr>
          </a:p>
        </p:txBody>
      </p:sp>
      <p:pic>
        <p:nvPicPr>
          <p:cNvPr id="1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5094" y="116632"/>
            <a:ext cx="14400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9672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2625200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2567223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20127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95058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1715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42812752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33523871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66919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78060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122428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B7891-1C9E-4056-9F4A-5B5784330D2E}" type="slidenum">
              <a:rPr lang="es-MX" smtClean="0"/>
              <a:pPr/>
              <a:t>‹Nº›</a:t>
            </a:fld>
            <a:endParaRPr lang="es-MX" dirty="0"/>
          </a:p>
        </p:txBody>
      </p:sp>
      <p:sp>
        <p:nvSpPr>
          <p:cNvPr id="7" name="6 Rectángulo"/>
          <p:cNvSpPr/>
          <p:nvPr userDrawn="1"/>
        </p:nvSpPr>
        <p:spPr>
          <a:xfrm>
            <a:off x="0" y="0"/>
            <a:ext cx="9144000" cy="6892008"/>
          </a:xfrm>
          <a:prstGeom prst="rect">
            <a:avLst/>
          </a:prstGeom>
          <a:gradFill>
            <a:gsLst>
              <a:gs pos="0">
                <a:schemeClr val="bg1">
                  <a:lumMod val="85000"/>
                </a:schemeClr>
              </a:gs>
              <a:gs pos="37000">
                <a:schemeClr val="bg1">
                  <a:lumMod val="85000"/>
                </a:schemeClr>
              </a:gs>
              <a:gs pos="93000">
                <a:schemeClr val="bg1"/>
              </a:gs>
            </a:gsLst>
          </a:gradFill>
          <a:ln cmpd="sng">
            <a:noFill/>
          </a:ln>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
        <p:nvSpPr>
          <p:cNvPr id="9" name="Rectangle 3"/>
          <p:cNvSpPr>
            <a:spLocks noChangeAspect="1" noChangeArrowheads="1"/>
          </p:cNvSpPr>
          <p:nvPr userDrawn="1"/>
        </p:nvSpPr>
        <p:spPr bwMode="auto">
          <a:xfrm>
            <a:off x="8532439" y="6525343"/>
            <a:ext cx="162000" cy="144682"/>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latin typeface="Times New Roman" panose="02020603050405020304" pitchFamily="18" charset="0"/>
              <a:cs typeface="Times New Roman" panose="02020603050405020304" pitchFamily="18" charset="0"/>
            </a:endParaRPr>
          </a:p>
        </p:txBody>
      </p:sp>
      <p:sp>
        <p:nvSpPr>
          <p:cNvPr id="10" name="Rectangle 5"/>
          <p:cNvSpPr>
            <a:spLocks noChangeAspect="1" noChangeArrowheads="1"/>
          </p:cNvSpPr>
          <p:nvPr userDrawn="1"/>
        </p:nvSpPr>
        <p:spPr bwMode="auto">
          <a:xfrm>
            <a:off x="8532440" y="6351418"/>
            <a:ext cx="162000" cy="152877"/>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latin typeface="Times New Roman" panose="02020603050405020304" pitchFamily="18" charset="0"/>
              <a:cs typeface="Times New Roman" panose="02020603050405020304" pitchFamily="18" charset="0"/>
            </a:endParaRPr>
          </a:p>
        </p:txBody>
      </p:sp>
      <p:sp>
        <p:nvSpPr>
          <p:cNvPr id="11" name="Rectangle 4"/>
          <p:cNvSpPr>
            <a:spLocks noChangeArrowheads="1"/>
          </p:cNvSpPr>
          <p:nvPr userDrawn="1"/>
        </p:nvSpPr>
        <p:spPr bwMode="auto">
          <a:xfrm>
            <a:off x="539552" y="6345344"/>
            <a:ext cx="7963818" cy="324016"/>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s-MX" sz="1200" b="1" dirty="0">
              <a:solidFill>
                <a:schemeClr val="tx1"/>
              </a:solidFill>
              <a:latin typeface="Soberana Texto" panose="02000000000000000000" pitchFamily="50" charset="0"/>
              <a:cs typeface="Times New Roman" panose="02020603050405020304" pitchFamily="18" charset="0"/>
            </a:endParaRPr>
          </a:p>
        </p:txBody>
      </p:sp>
      <p:sp>
        <p:nvSpPr>
          <p:cNvPr id="12" name="Marcador de número de diapositiva 16"/>
          <p:cNvSpPr txBox="1">
            <a:spLocks/>
          </p:cNvSpPr>
          <p:nvPr userDrawn="1"/>
        </p:nvSpPr>
        <p:spPr>
          <a:xfrm>
            <a:off x="6763072" y="6597352"/>
            <a:ext cx="20574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DEFE78-23F7-44B7-8EE0-891975812AE3}" type="slidenum">
              <a:rPr lang="es-MX" smtClean="0"/>
              <a:pPr/>
              <a:t>‹Nº›</a:t>
            </a:fld>
            <a:endParaRPr lang="es-MX" dirty="0"/>
          </a:p>
        </p:txBody>
      </p:sp>
      <p:pic>
        <p:nvPicPr>
          <p:cNvPr id="13" name="Imagen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512" y="92687"/>
            <a:ext cx="1800000" cy="622009"/>
          </a:xfrm>
          <a:prstGeom prst="rect">
            <a:avLst/>
          </a:prstGeom>
        </p:spPr>
      </p:pic>
      <p:pic>
        <p:nvPicPr>
          <p:cNvPr id="15" name="Imagen 14"/>
          <p:cNvPicPr/>
          <p:nvPr userDrawn="1"/>
        </p:nvPicPr>
        <p:blipFill>
          <a:blip r:embed="rId14">
            <a:extLst>
              <a:ext uri="{28A0092B-C50C-407E-A947-70E740481C1C}">
                <a14:useLocalDpi xmlns:a14="http://schemas.microsoft.com/office/drawing/2010/main" val="0"/>
              </a:ext>
            </a:extLst>
          </a:blip>
          <a:stretch>
            <a:fillRect/>
          </a:stretch>
        </p:blipFill>
        <p:spPr>
          <a:xfrm>
            <a:off x="7429822" y="181581"/>
            <a:ext cx="1390650" cy="467360"/>
          </a:xfrm>
          <a:prstGeom prst="rect">
            <a:avLst/>
          </a:prstGeom>
        </p:spPr>
      </p:pic>
    </p:spTree>
    <p:extLst>
      <p:ext uri="{BB962C8B-B14F-4D97-AF65-F5344CB8AC3E}">
        <p14:creationId xmlns:p14="http://schemas.microsoft.com/office/powerpoint/2010/main" val="232817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B7891-1C9E-4056-9F4A-5B5784330D2E}" type="slidenum">
              <a:rPr lang="es-MX" smtClean="0"/>
              <a:pPr/>
              <a:t>‹Nº›</a:t>
            </a:fld>
            <a:endParaRPr lang="es-MX" dirty="0"/>
          </a:p>
        </p:txBody>
      </p:sp>
      <p:sp>
        <p:nvSpPr>
          <p:cNvPr id="7" name="6 Rectángulo"/>
          <p:cNvSpPr/>
          <p:nvPr userDrawn="1"/>
        </p:nvSpPr>
        <p:spPr>
          <a:xfrm>
            <a:off x="-13901" y="0"/>
            <a:ext cx="9144000" cy="6892008"/>
          </a:xfrm>
          <a:prstGeom prst="rect">
            <a:avLst/>
          </a:prstGeom>
          <a:gradFill>
            <a:gsLst>
              <a:gs pos="0">
                <a:schemeClr val="bg1">
                  <a:lumMod val="85000"/>
                </a:schemeClr>
              </a:gs>
              <a:gs pos="37000">
                <a:schemeClr val="bg1">
                  <a:lumMod val="85000"/>
                </a:schemeClr>
              </a:gs>
              <a:gs pos="93000">
                <a:schemeClr val="bg1"/>
              </a:gs>
            </a:gsLst>
          </a:gradFill>
          <a:ln cmpd="sng">
            <a:noFill/>
          </a:ln>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pic>
        <p:nvPicPr>
          <p:cNvPr id="13" name="Imagen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512" y="92687"/>
            <a:ext cx="1800000" cy="622009"/>
          </a:xfrm>
          <a:prstGeom prst="rect">
            <a:avLst/>
          </a:prstGeom>
        </p:spPr>
      </p:pic>
      <p:pic>
        <p:nvPicPr>
          <p:cNvPr id="11" name="Imagen 10"/>
          <p:cNvPicPr/>
          <p:nvPr userDrawn="1"/>
        </p:nvPicPr>
        <p:blipFill>
          <a:blip r:embed="rId14">
            <a:extLst>
              <a:ext uri="{28A0092B-C50C-407E-A947-70E740481C1C}">
                <a14:useLocalDpi xmlns:a14="http://schemas.microsoft.com/office/drawing/2010/main" val="0"/>
              </a:ext>
            </a:extLst>
          </a:blip>
          <a:stretch>
            <a:fillRect/>
          </a:stretch>
        </p:blipFill>
        <p:spPr>
          <a:xfrm>
            <a:off x="7429822" y="181581"/>
            <a:ext cx="1390650" cy="467360"/>
          </a:xfrm>
          <a:prstGeom prst="rect">
            <a:avLst/>
          </a:prstGeom>
        </p:spPr>
      </p:pic>
    </p:spTree>
    <p:extLst>
      <p:ext uri="{BB962C8B-B14F-4D97-AF65-F5344CB8AC3E}">
        <p14:creationId xmlns:p14="http://schemas.microsoft.com/office/powerpoint/2010/main" val="3397078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6.tmp"/><Relationship Id="rId13" Type="http://schemas.microsoft.com/office/2007/relationships/hdphoto" Target="../media/hdphoto2.wdp"/><Relationship Id="rId18" Type="http://schemas.openxmlformats.org/officeDocument/2006/relationships/image" Target="../media/image24.tmp"/><Relationship Id="rId3" Type="http://schemas.microsoft.com/office/2007/relationships/hdphoto" Target="../media/hdphoto1.wdp"/><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3.png"/><Relationship Id="rId2" Type="http://schemas.openxmlformats.org/officeDocument/2006/relationships/image" Target="../media/image11.png"/><Relationship Id="rId16"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g"/><Relationship Id="rId15" Type="http://schemas.microsoft.com/office/2007/relationships/hdphoto" Target="../media/hdphoto3.wdp"/><Relationship Id="rId10" Type="http://schemas.openxmlformats.org/officeDocument/2006/relationships/image" Target="../media/image18.png"/><Relationship Id="rId19" Type="http://schemas.openxmlformats.org/officeDocument/2006/relationships/image" Target="../media/image25.jpeg"/><Relationship Id="rId4" Type="http://schemas.openxmlformats.org/officeDocument/2006/relationships/image" Target="../media/image12.png"/><Relationship Id="rId9" Type="http://schemas.openxmlformats.org/officeDocument/2006/relationships/image" Target="../media/image17.tmp"/><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2.xml"/><Relationship Id="rId7" Type="http://schemas.openxmlformats.org/officeDocument/2006/relationships/image" Target="../media/image26.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2.jpe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flipH="1">
            <a:off x="3779912" y="5661248"/>
            <a:ext cx="1687477" cy="369332"/>
          </a:xfrm>
          <a:prstGeom prst="rect">
            <a:avLst/>
          </a:prstGeom>
          <a:noFill/>
          <a:ln>
            <a:solidFill>
              <a:schemeClr val="bg1">
                <a:lumMod val="85000"/>
              </a:schemeClr>
            </a:solidFill>
          </a:ln>
        </p:spPr>
        <p:txBody>
          <a:bodyPr wrap="square" rtlCol="0">
            <a:spAutoFit/>
          </a:bodyPr>
          <a:lstStyle/>
          <a:p>
            <a:pPr algn="ctr"/>
            <a:r>
              <a:rPr lang="es-MX" dirty="0" smtClean="0">
                <a:solidFill>
                  <a:schemeClr val="bg1">
                    <a:lumMod val="50000"/>
                  </a:schemeClr>
                </a:solidFill>
                <a:latin typeface="Times New Roman" pitchFamily="18" charset="0"/>
                <a:cs typeface="Times New Roman" pitchFamily="18" charset="0"/>
              </a:rPr>
              <a:t>Junio</a:t>
            </a:r>
            <a:r>
              <a:rPr lang="es-MX" dirty="0" smtClean="0">
                <a:solidFill>
                  <a:schemeClr val="bg1">
                    <a:lumMod val="50000"/>
                  </a:schemeClr>
                </a:solidFill>
                <a:latin typeface="Times New Roman" pitchFamily="18" charset="0"/>
                <a:cs typeface="Times New Roman" pitchFamily="18" charset="0"/>
              </a:rPr>
              <a:t>, </a:t>
            </a:r>
            <a:r>
              <a:rPr lang="es-MX" dirty="0" smtClean="0">
                <a:solidFill>
                  <a:schemeClr val="bg1">
                    <a:lumMod val="50000"/>
                  </a:schemeClr>
                </a:solidFill>
                <a:latin typeface="Times New Roman" pitchFamily="18" charset="0"/>
                <a:cs typeface="Times New Roman" pitchFamily="18" charset="0"/>
              </a:rPr>
              <a:t>2016</a:t>
            </a:r>
          </a:p>
        </p:txBody>
      </p:sp>
      <p:sp>
        <p:nvSpPr>
          <p:cNvPr id="7" name="Rectángulo 6"/>
          <p:cNvSpPr/>
          <p:nvPr/>
        </p:nvSpPr>
        <p:spPr>
          <a:xfrm>
            <a:off x="179512" y="2537609"/>
            <a:ext cx="8856984" cy="830997"/>
          </a:xfrm>
          <a:prstGeom prst="rect">
            <a:avLst/>
          </a:prstGeom>
          <a:solidFill>
            <a:srgbClr val="006600"/>
          </a:solidFill>
        </p:spPr>
        <p:txBody>
          <a:bodyPr wrap="square">
            <a:spAutoFit/>
          </a:bodyPr>
          <a:lstStyle/>
          <a:p>
            <a:pPr algn="ctr"/>
            <a:r>
              <a:rPr lang="es-MX" sz="2400" b="1" dirty="0" smtClean="0">
                <a:solidFill>
                  <a:schemeClr val="bg1"/>
                </a:solidFill>
                <a:latin typeface="Soberana Titular" pitchFamily="50" charset="0"/>
                <a:cs typeface="Arial" panose="020B0604020202020204" pitchFamily="34" charset="0"/>
              </a:rPr>
              <a:t>Administración de Riesgos en el Marco de Control Interno</a:t>
            </a:r>
            <a:endParaRPr lang="es-MX" sz="1600" b="1" spc="-150" dirty="0">
              <a:solidFill>
                <a:schemeClr val="bg1"/>
              </a:solidFill>
              <a:latin typeface="Soberana Titular" pitchFamily="50" charset="0"/>
              <a:cs typeface="Arial" panose="020B0604020202020204" pitchFamily="34" charset="0"/>
            </a:endParaRPr>
          </a:p>
        </p:txBody>
      </p:sp>
      <p:pic>
        <p:nvPicPr>
          <p:cNvPr id="14338" name="Picture 2" descr="Resultado de imagen para riesgos"/>
          <p:cNvPicPr>
            <a:picLocks noChangeAspect="1" noChangeArrowheads="1"/>
          </p:cNvPicPr>
          <p:nvPr/>
        </p:nvPicPr>
        <p:blipFill>
          <a:blip r:embed="rId3" cstate="print"/>
          <a:srcRect/>
          <a:stretch>
            <a:fillRect/>
          </a:stretch>
        </p:blipFill>
        <p:spPr bwMode="auto">
          <a:xfrm>
            <a:off x="6084168" y="4437112"/>
            <a:ext cx="1864008" cy="1512168"/>
          </a:xfrm>
          <a:prstGeom prst="rect">
            <a:avLst/>
          </a:prstGeom>
          <a:noFill/>
        </p:spPr>
      </p:pic>
    </p:spTree>
    <p:extLst>
      <p:ext uri="{BB962C8B-B14F-4D97-AF65-F5344CB8AC3E}">
        <p14:creationId xmlns:p14="http://schemas.microsoft.com/office/powerpoint/2010/main" val="2948662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509277" y="1610100"/>
            <a:ext cx="1817649" cy="490653"/>
          </a:xfrm>
          <a:prstGeom prst="roundRect">
            <a:avLst/>
          </a:prstGeom>
          <a:noFill/>
          <a:ln>
            <a:solidFill>
              <a:srgbClr val="00B050"/>
            </a:solidFill>
            <a:prstDash val="dash"/>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Control y Mejora </a:t>
            </a:r>
            <a:r>
              <a:rPr kumimoji="0" lang="es-MX"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 la </a:t>
            </a:r>
            <a:r>
              <a:rPr kumimoji="0" lang="es-MX" sz="11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Gestión Pública </a:t>
            </a:r>
            <a:endParaRPr kumimoji="0" lang="es-MX"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Rectángulo redondeado 3"/>
          <p:cNvSpPr/>
          <p:nvPr/>
        </p:nvSpPr>
        <p:spPr>
          <a:xfrm>
            <a:off x="6930815" y="1559855"/>
            <a:ext cx="1817649" cy="492307"/>
          </a:xfrm>
          <a:prstGeom prst="roundRect">
            <a:avLst/>
          </a:prstGeom>
          <a:noFill/>
          <a:ln>
            <a:solidFill>
              <a:srgbClr val="00B050"/>
            </a:solidFill>
            <a:prstDash val="dash"/>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Contraloría Social</a:t>
            </a:r>
          </a:p>
        </p:txBody>
      </p:sp>
      <p:sp>
        <p:nvSpPr>
          <p:cNvPr id="2" name="Rectángulo redondeado 1"/>
          <p:cNvSpPr/>
          <p:nvPr/>
        </p:nvSpPr>
        <p:spPr>
          <a:xfrm>
            <a:off x="3694076" y="4728732"/>
            <a:ext cx="1817649" cy="490653"/>
          </a:xfrm>
          <a:prstGeom prst="roundRect">
            <a:avLst/>
          </a:prstGeom>
          <a:noFill/>
          <a:ln>
            <a:solidFill>
              <a:srgbClr val="00B050"/>
            </a:solidFill>
            <a:prstDash val="dash"/>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Auditorías y Revisiones</a:t>
            </a:r>
            <a:endParaRPr kumimoji="0" lang="es-MX"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ackgroundRemoval t="4643" b="93214" l="3721" r="96512"/>
                    </a14:imgEffect>
                  </a14:imgLayer>
                </a14:imgProps>
              </a:ext>
              <a:ext uri="{28A0092B-C50C-407E-A947-70E740481C1C}">
                <a14:useLocalDpi xmlns:a14="http://schemas.microsoft.com/office/drawing/2010/main" val="0"/>
              </a:ext>
            </a:extLst>
          </a:blip>
          <a:stretch>
            <a:fillRect/>
          </a:stretch>
        </p:blipFill>
        <p:spPr>
          <a:xfrm>
            <a:off x="5561183" y="4653136"/>
            <a:ext cx="857785" cy="558558"/>
          </a:xfrm>
          <a:prstGeom prst="rect">
            <a:avLst/>
          </a:prstGeom>
        </p:spPr>
      </p:pic>
      <p:sp>
        <p:nvSpPr>
          <p:cNvPr id="6" name="Cuadro de texto 18"/>
          <p:cNvSpPr txBox="1"/>
          <p:nvPr/>
        </p:nvSpPr>
        <p:spPr>
          <a:xfrm>
            <a:off x="3666477" y="5219209"/>
            <a:ext cx="3785842" cy="101868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s-MX"/>
            </a:defPPr>
            <a:lvl1pPr algn="ctr">
              <a:lnSpc>
                <a:spcPct val="107000"/>
              </a:lnSpc>
              <a:spcAft>
                <a:spcPts val="800"/>
              </a:spcAft>
              <a:defRPr sz="1100">
                <a:effectLst/>
                <a:latin typeface="Arial" panose="020B0604020202020204" pitchFamily="34" charset="0"/>
                <a:ea typeface="Calibri" panose="020F0502020204030204" pitchFamily="34" charset="0"/>
                <a:cs typeface="Times New Roman" panose="02020603050405020304" pitchFamily="18" charset="0"/>
              </a:defRPr>
            </a:lvl1pPr>
          </a:lstStyle>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1000" b="0" i="0" u="none" strike="noStrike" kern="0" cap="none" spc="0" normalizeH="0" baseline="0" noProof="0" dirty="0" smtClean="0">
                <a:ln>
                  <a:noFill/>
                </a:ln>
                <a:solidFill>
                  <a:prstClr val="black"/>
                </a:solidFill>
                <a:effectLst/>
                <a:uLnTx/>
                <a:uFillTx/>
                <a:latin typeface="Soberana Texto" panose="02000000000000000000" pitchFamily="50" charset="0"/>
              </a:rPr>
              <a:t>Informes de Auditoría</a:t>
            </a:r>
          </a:p>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1000" b="0" i="0" u="none" strike="noStrike" kern="0" cap="none" spc="0" normalizeH="0" baseline="0" noProof="0" dirty="0">
                <a:ln>
                  <a:noFill/>
                </a:ln>
                <a:solidFill>
                  <a:prstClr val="black"/>
                </a:solidFill>
                <a:effectLst/>
                <a:uLnTx/>
                <a:uFillTx/>
                <a:latin typeface="Soberana Texto" panose="02000000000000000000" pitchFamily="50" charset="0"/>
              </a:rPr>
              <a:t>Expedientes de Presunta Responsabilidad </a:t>
            </a:r>
            <a:r>
              <a:rPr kumimoji="0" lang="es-MX" sz="1000" b="0" i="0" u="none" strike="noStrike" kern="0" cap="none" spc="0" normalizeH="0" baseline="0" noProof="0" dirty="0" smtClean="0">
                <a:ln>
                  <a:noFill/>
                </a:ln>
                <a:solidFill>
                  <a:prstClr val="black"/>
                </a:solidFill>
                <a:effectLst/>
                <a:uLnTx/>
                <a:uFillTx/>
                <a:latin typeface="Soberana Texto" panose="02000000000000000000" pitchFamily="50" charset="0"/>
              </a:rPr>
              <a:t>Administrativa</a:t>
            </a:r>
          </a:p>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1000" b="0" i="0" u="none" strike="noStrike" kern="0" cap="none" spc="0" normalizeH="0" baseline="0" noProof="0" dirty="0">
                <a:ln>
                  <a:noFill/>
                </a:ln>
                <a:solidFill>
                  <a:prstClr val="black"/>
                </a:solidFill>
                <a:effectLst/>
                <a:uLnTx/>
                <a:uFillTx/>
                <a:latin typeface="Soberana Texto" panose="02000000000000000000" pitchFamily="50" charset="0"/>
              </a:rPr>
              <a:t>Atención a </a:t>
            </a:r>
            <a:r>
              <a:rPr kumimoji="0" lang="es-MX" sz="1000" b="0" i="0" u="none" strike="noStrike" kern="0" cap="none" spc="0" normalizeH="0" baseline="0" noProof="0" dirty="0" smtClean="0">
                <a:ln>
                  <a:noFill/>
                </a:ln>
                <a:solidFill>
                  <a:prstClr val="black"/>
                </a:solidFill>
                <a:effectLst/>
                <a:uLnTx/>
                <a:uFillTx/>
                <a:latin typeface="Soberana Texto" panose="02000000000000000000" pitchFamily="50" charset="0"/>
              </a:rPr>
              <a:t>Recomendaciones</a:t>
            </a:r>
          </a:p>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1000" b="0" i="0" u="none" strike="noStrike" kern="0" cap="none" spc="0" normalizeH="0" baseline="0" noProof="0" dirty="0">
                <a:ln>
                  <a:noFill/>
                </a:ln>
                <a:solidFill>
                  <a:prstClr val="black"/>
                </a:solidFill>
                <a:effectLst/>
                <a:uLnTx/>
                <a:uFillTx/>
                <a:latin typeface="Soberana Texto" panose="02000000000000000000" pitchFamily="50" charset="0"/>
              </a:rPr>
              <a:t>Seguimiento a </a:t>
            </a:r>
            <a:r>
              <a:rPr kumimoji="0" lang="es-MX" sz="1000" b="0" i="0" u="none" strike="noStrike" kern="0" cap="none" spc="0" normalizeH="0" baseline="0" noProof="0" dirty="0" smtClean="0">
                <a:ln>
                  <a:noFill/>
                </a:ln>
                <a:solidFill>
                  <a:prstClr val="black"/>
                </a:solidFill>
                <a:effectLst/>
                <a:uLnTx/>
                <a:uFillTx/>
                <a:latin typeface="Soberana Texto" panose="02000000000000000000" pitchFamily="50" charset="0"/>
              </a:rPr>
              <a:t>Observaciones</a:t>
            </a:r>
          </a:p>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1000" b="0" i="0" u="none" strike="noStrike" kern="0" cap="none" spc="0" normalizeH="0" baseline="0" noProof="0" dirty="0" smtClean="0">
                <a:ln>
                  <a:noFill/>
                </a:ln>
                <a:solidFill>
                  <a:prstClr val="black"/>
                </a:solidFill>
                <a:effectLst/>
                <a:uLnTx/>
                <a:uFillTx/>
                <a:latin typeface="Soberana Texto" panose="02000000000000000000" pitchFamily="50" charset="0"/>
              </a:rPr>
              <a:t>Reintegros</a:t>
            </a:r>
            <a:endParaRPr kumimoji="0" lang="es-MX" sz="1000" b="0" i="0" u="none" strike="noStrike" kern="0" cap="none" spc="0" normalizeH="0" baseline="0" noProof="0" dirty="0">
              <a:ln>
                <a:noFill/>
              </a:ln>
              <a:solidFill>
                <a:prstClr val="black"/>
              </a:solidFill>
              <a:effectLst/>
              <a:uLnTx/>
              <a:uFillTx/>
              <a:latin typeface="Soberana Texto" panose="02000000000000000000" pitchFamily="50" charset="0"/>
            </a:endParaRPr>
          </a:p>
          <a:p>
            <a:pPr marL="171450" marR="0" lvl="0" indent="-171450" algn="l"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s-MX" sz="1000" b="0" i="0" u="none" strike="noStrike" kern="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endParaRPr>
          </a:p>
          <a:p>
            <a:pPr marL="171450" marR="0" lvl="0" indent="-171450" algn="l"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s-MX" sz="1000" b="0" i="0" u="none" strike="noStrike" kern="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endParaRPr>
          </a:p>
          <a:p>
            <a:pPr marL="171450" marR="0" lvl="0" indent="-171450" algn="l"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s-MX" sz="1000" b="0" i="0" u="sng" strike="noStrike" kern="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endParaRPr>
          </a:p>
        </p:txBody>
      </p:sp>
      <p:pic>
        <p:nvPicPr>
          <p:cNvPr id="7" name="Picture 7"/>
          <p:cNvPicPr>
            <a:picLocks noChangeAspect="1"/>
          </p:cNvPicPr>
          <p:nvPr/>
        </p:nvPicPr>
        <p:blipFill>
          <a:blip r:embed="rId4"/>
          <a:stretch>
            <a:fillRect/>
          </a:stretch>
        </p:blipFill>
        <p:spPr>
          <a:xfrm>
            <a:off x="7301991" y="4935296"/>
            <a:ext cx="1158441" cy="1013984"/>
          </a:xfrm>
          <a:prstGeom prst="rect">
            <a:avLst/>
          </a:prstGeom>
          <a:ln>
            <a:solidFill>
              <a:sysClr val="windowText" lastClr="000000"/>
            </a:solidFill>
          </a:ln>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44" y="4342259"/>
            <a:ext cx="1084421" cy="448108"/>
          </a:xfrm>
          <a:prstGeom prst="rect">
            <a:avLst/>
          </a:prstGeom>
          <a:ln>
            <a:solidFill>
              <a:sysClr val="windowText" lastClr="000000"/>
            </a:solidFill>
          </a:ln>
        </p:spPr>
      </p:pic>
      <p:pic>
        <p:nvPicPr>
          <p:cNvPr id="9" name="Imagen 8" descr="Recorte de pantall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605" y="873213"/>
            <a:ext cx="1499257" cy="399193"/>
          </a:xfrm>
          <a:prstGeom prst="rect">
            <a:avLst/>
          </a:prstGeom>
          <a:ln>
            <a:solidFill>
              <a:sysClr val="windowText" lastClr="000000"/>
            </a:solidFill>
          </a:ln>
        </p:spPr>
      </p:pic>
      <p:pic>
        <p:nvPicPr>
          <p:cNvPr id="10" name="Imagen 9" descr="Recorte de pantall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7697" y="5106849"/>
            <a:ext cx="841360" cy="330311"/>
          </a:xfrm>
          <a:prstGeom prst="rect">
            <a:avLst/>
          </a:prstGeom>
          <a:ln>
            <a:solidFill>
              <a:srgbClr val="44546A">
                <a:lumMod val="50000"/>
              </a:srgbClr>
            </a:solidFill>
          </a:ln>
        </p:spPr>
      </p:pic>
      <p:pic>
        <p:nvPicPr>
          <p:cNvPr id="11" name="Imagen 10"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497" y="5641584"/>
            <a:ext cx="1050168" cy="426631"/>
          </a:xfrm>
          <a:prstGeom prst="rect">
            <a:avLst/>
          </a:prstGeom>
          <a:ln>
            <a:solidFill>
              <a:srgbClr val="44546A">
                <a:lumMod val="50000"/>
              </a:srgbClr>
            </a:solidFill>
          </a:ln>
        </p:spPr>
      </p:pic>
      <p:pic>
        <p:nvPicPr>
          <p:cNvPr id="12" name="Imagen 11"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7605" y="2276872"/>
            <a:ext cx="742827" cy="388862"/>
          </a:xfrm>
          <a:prstGeom prst="rect">
            <a:avLst/>
          </a:prstGeom>
          <a:ln>
            <a:solidFill>
              <a:srgbClr val="44546A">
                <a:lumMod val="50000"/>
              </a:srgbClr>
            </a:solidFill>
          </a:ln>
        </p:spPr>
      </p:pic>
      <p:grpSp>
        <p:nvGrpSpPr>
          <p:cNvPr id="13" name="Grupo 12"/>
          <p:cNvGrpSpPr/>
          <p:nvPr/>
        </p:nvGrpSpPr>
        <p:grpSpPr>
          <a:xfrm>
            <a:off x="7452319" y="2852936"/>
            <a:ext cx="1440160" cy="1046633"/>
            <a:chOff x="2972479" y="5522668"/>
            <a:chExt cx="1668876" cy="1213965"/>
          </a:xfrm>
        </p:grpSpPr>
        <p:pic>
          <p:nvPicPr>
            <p:cNvPr id="14" name="Imagen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2479" y="5522668"/>
              <a:ext cx="1603427" cy="1213965"/>
            </a:xfrm>
            <a:prstGeom prst="rect">
              <a:avLst/>
            </a:prstGeom>
            <a:ln>
              <a:solidFill>
                <a:sysClr val="windowText" lastClr="000000"/>
              </a:solidFill>
            </a:ln>
          </p:spPr>
        </p:pic>
        <p:sp>
          <p:nvSpPr>
            <p:cNvPr id="15" name="CuadroTexto 14"/>
            <p:cNvSpPr txBox="1"/>
            <p:nvPr/>
          </p:nvSpPr>
          <p:spPr>
            <a:xfrm>
              <a:off x="3420314" y="6312051"/>
              <a:ext cx="1221041" cy="3799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smtClean="0">
                  <a:ln>
                    <a:noFill/>
                  </a:ln>
                  <a:solidFill>
                    <a:prstClr val="black"/>
                  </a:solidFill>
                  <a:effectLst/>
                  <a:uLnTx/>
                  <a:uFillTx/>
                  <a:latin typeface="Arial Narrow" panose="020B0606020202030204" pitchFamily="34" charset="0"/>
                  <a:cs typeface="Aldhabi" panose="01000000000000000000" pitchFamily="2" charset="-78"/>
                </a:rPr>
                <a:t>Comités de Contraloría Social</a:t>
              </a:r>
              <a:endParaRPr kumimoji="0" lang="es-MX" sz="900" b="1" i="0" u="none" strike="noStrike" kern="0" cap="none" spc="0" normalizeH="0" baseline="0" noProof="0" dirty="0">
                <a:ln>
                  <a:noFill/>
                </a:ln>
                <a:solidFill>
                  <a:prstClr val="black"/>
                </a:solidFill>
                <a:effectLst/>
                <a:uLnTx/>
                <a:uFillTx/>
                <a:latin typeface="Arial Narrow" panose="020B0606020202030204" pitchFamily="34" charset="0"/>
                <a:cs typeface="Aldhabi" panose="01000000000000000000" pitchFamily="2" charset="-78"/>
              </a:endParaRPr>
            </a:p>
          </p:txBody>
        </p:sp>
      </p:grpSp>
      <p:pic>
        <p:nvPicPr>
          <p:cNvPr id="16" name="Imagen 15" descr="Recorte de pantall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63723" y="4373434"/>
            <a:ext cx="1326406" cy="446404"/>
          </a:xfrm>
          <a:prstGeom prst="rect">
            <a:avLst/>
          </a:prstGeom>
          <a:ln>
            <a:solidFill>
              <a:sysClr val="windowText" lastClr="000000"/>
            </a:solidFill>
          </a:ln>
        </p:spPr>
      </p:pic>
      <p:grpSp>
        <p:nvGrpSpPr>
          <p:cNvPr id="17" name="Grupo 16"/>
          <p:cNvGrpSpPr/>
          <p:nvPr/>
        </p:nvGrpSpPr>
        <p:grpSpPr>
          <a:xfrm>
            <a:off x="1945367" y="1988840"/>
            <a:ext cx="5650968" cy="2424832"/>
            <a:chOff x="2270340" y="3007495"/>
            <a:chExt cx="4554559" cy="2408062"/>
          </a:xfrm>
        </p:grpSpPr>
        <p:grpSp>
          <p:nvGrpSpPr>
            <p:cNvPr id="18" name="Grupo 17"/>
            <p:cNvGrpSpPr/>
            <p:nvPr/>
          </p:nvGrpSpPr>
          <p:grpSpPr>
            <a:xfrm>
              <a:off x="2507659" y="3007495"/>
              <a:ext cx="3955546" cy="2408062"/>
              <a:chOff x="2589290" y="1523170"/>
              <a:chExt cx="3955546" cy="2408062"/>
            </a:xfrm>
          </p:grpSpPr>
          <p:sp>
            <p:nvSpPr>
              <p:cNvPr id="21" name="Elipse 20"/>
              <p:cNvSpPr/>
              <p:nvPr/>
            </p:nvSpPr>
            <p:spPr>
              <a:xfrm>
                <a:off x="2629600" y="1523170"/>
                <a:ext cx="3915236" cy="2286757"/>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ndParaRPr>
              </a:p>
            </p:txBody>
          </p:sp>
          <p:grpSp>
            <p:nvGrpSpPr>
              <p:cNvPr id="24" name="Grupo 23"/>
              <p:cNvGrpSpPr/>
              <p:nvPr/>
            </p:nvGrpSpPr>
            <p:grpSpPr>
              <a:xfrm>
                <a:off x="2589290" y="1643742"/>
                <a:ext cx="3233690" cy="2287490"/>
                <a:chOff x="2765825" y="1584565"/>
                <a:chExt cx="3233690" cy="2287490"/>
              </a:xfrm>
            </p:grpSpPr>
            <p:pic>
              <p:nvPicPr>
                <p:cNvPr id="34" name="Imagen 33"/>
                <p:cNvPicPr>
                  <a:picLocks noChangeAspect="1"/>
                </p:cNvPicPr>
                <p:nvPr/>
              </p:nvPicPr>
              <p:blipFill>
                <a:blip r:embed="rId12">
                  <a:extLst>
                    <a:ext uri="{BEBA8EAE-BF5A-486C-A8C5-ECC9F3942E4B}">
                      <a14:imgProps xmlns:a14="http://schemas.microsoft.com/office/drawing/2010/main">
                        <a14:imgLayer r:embed="rId13">
                          <a14:imgEffect>
                            <a14:backgroundRemoval t="5155" b="90206" l="2703" r="95753"/>
                          </a14:imgEffect>
                        </a14:imgLayer>
                      </a14:imgProps>
                    </a:ext>
                    <a:ext uri="{28A0092B-C50C-407E-A947-70E740481C1C}">
                      <a14:useLocalDpi xmlns:a14="http://schemas.microsoft.com/office/drawing/2010/main" val="0"/>
                    </a:ext>
                  </a:extLst>
                </a:blip>
                <a:stretch>
                  <a:fillRect/>
                </a:stretch>
              </p:blipFill>
              <p:spPr>
                <a:xfrm>
                  <a:off x="3613217" y="2355091"/>
                  <a:ext cx="2025225" cy="1516964"/>
                </a:xfrm>
                <a:prstGeom prst="rect">
                  <a:avLst/>
                </a:prstGeom>
              </p:spPr>
            </p:pic>
            <p:grpSp>
              <p:nvGrpSpPr>
                <p:cNvPr id="26" name="Grupo 25"/>
                <p:cNvGrpSpPr/>
                <p:nvPr/>
              </p:nvGrpSpPr>
              <p:grpSpPr>
                <a:xfrm>
                  <a:off x="2765825" y="2193176"/>
                  <a:ext cx="3233690" cy="931645"/>
                  <a:chOff x="5638740" y="1283106"/>
                  <a:chExt cx="3233690" cy="931645"/>
                </a:xfrm>
              </p:grpSpPr>
              <p:pic>
                <p:nvPicPr>
                  <p:cNvPr id="32" name="Picture 6"/>
                  <p:cNvPicPr>
                    <a:picLocks noChangeAspect="1"/>
                  </p:cNvPicPr>
                  <p:nvPr/>
                </p:nvPicPr>
                <p:blipFill>
                  <a:blip r:embed="rId14">
                    <a:extLst>
                      <a:ext uri="{BEBA8EAE-BF5A-486C-A8C5-ECC9F3942E4B}">
                        <a14:imgProps xmlns:a14="http://schemas.microsoft.com/office/drawing/2010/main">
                          <a14:imgLayer r:embed="rId15">
                            <a14:imgEffect>
                              <a14:backgroundRemoval t="2164" b="94989" l="3219" r="97854"/>
                            </a14:imgEffect>
                          </a14:imgLayer>
                        </a14:imgProps>
                      </a:ext>
                    </a:extLst>
                  </a:blip>
                  <a:stretch>
                    <a:fillRect/>
                  </a:stretch>
                </p:blipFill>
                <p:spPr>
                  <a:xfrm>
                    <a:off x="7883486" y="1283106"/>
                    <a:ext cx="988944" cy="931645"/>
                  </a:xfrm>
                  <a:prstGeom prst="rect">
                    <a:avLst/>
                  </a:prstGeom>
                </p:spPr>
              </p:pic>
              <p:sp>
                <p:nvSpPr>
                  <p:cNvPr id="33" name="Rectángulo 32"/>
                  <p:cNvSpPr/>
                  <p:nvPr/>
                </p:nvSpPr>
                <p:spPr>
                  <a:xfrm>
                    <a:off x="5638740" y="1396177"/>
                    <a:ext cx="1149860" cy="738664"/>
                  </a:xfrm>
                  <a:prstGeom prst="rect">
                    <a:avLst/>
                  </a:prstGeom>
                  <a:noFill/>
                  <a:scene3d>
                    <a:camera prst="orthographicFront"/>
                    <a:lightRig rig="threePt" dir="t"/>
                  </a:scene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gency FB" panose="020B0503020202020204" pitchFamily="34" charset="0"/>
                      </a:rPr>
                      <a:t>Ejecutores Estatales</a:t>
                    </a:r>
                    <a:r>
                      <a:rPr kumimoji="0" lang="es-ES" sz="1400" b="1" i="0" u="none" strike="noStrike" kern="0" cap="none" spc="0" normalizeH="0" noProof="0" dirty="0" smtClean="0">
                        <a:ln w="0"/>
                        <a:solidFill>
                          <a:prstClr val="black"/>
                        </a:solidFill>
                        <a:effectLst>
                          <a:outerShdw blurRad="38100" dist="19050" dir="2700000" algn="tl" rotWithShape="0">
                            <a:prstClr val="black">
                              <a:alpha val="40000"/>
                            </a:prstClr>
                          </a:outerShdw>
                        </a:effectLst>
                        <a:uLnTx/>
                        <a:uFillTx/>
                        <a:latin typeface="Agency FB" panose="020B0503020202020204" pitchFamily="34" charset="0"/>
                      </a:rPr>
                      <a:t> y Municipales</a:t>
                    </a:r>
                    <a:r>
                      <a:rPr kumimoji="0" lang="es-ES" sz="1400" b="1"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gency FB" panose="020B0503020202020204" pitchFamily="34" charset="0"/>
                      </a:rPr>
                      <a:t> </a:t>
                    </a:r>
                    <a:endPar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gency FB" panose="020B0503020202020204" pitchFamily="34" charset="0"/>
                    </a:endParaRPr>
                  </a:p>
                </p:txBody>
              </p:sp>
            </p:grpSp>
            <p:grpSp>
              <p:nvGrpSpPr>
                <p:cNvPr id="27" name="Grupo 26"/>
                <p:cNvGrpSpPr/>
                <p:nvPr/>
              </p:nvGrpSpPr>
              <p:grpSpPr>
                <a:xfrm>
                  <a:off x="3937927" y="1584565"/>
                  <a:ext cx="1400741" cy="834056"/>
                  <a:chOff x="3938766" y="1671303"/>
                  <a:chExt cx="1400741" cy="834056"/>
                </a:xfrm>
              </p:grpSpPr>
              <p:grpSp>
                <p:nvGrpSpPr>
                  <p:cNvPr id="28" name="Grupo 27"/>
                  <p:cNvGrpSpPr/>
                  <p:nvPr/>
                </p:nvGrpSpPr>
                <p:grpSpPr>
                  <a:xfrm>
                    <a:off x="3938766" y="1671303"/>
                    <a:ext cx="1400741" cy="721667"/>
                    <a:chOff x="2178387" y="5451700"/>
                    <a:chExt cx="1381175" cy="836460"/>
                  </a:xfrm>
                </p:grpSpPr>
                <p:pic>
                  <p:nvPicPr>
                    <p:cNvPr id="30" name="Imagen 29"/>
                    <p:cNvPicPr>
                      <a:picLocks noChangeAspect="1"/>
                    </p:cNvPicPr>
                    <p:nvPr/>
                  </p:nvPicPr>
                  <p:blipFill rotWithShape="1">
                    <a:blip r:embed="rId16" cstate="print">
                      <a:extLst>
                        <a:ext uri="{28A0092B-C50C-407E-A947-70E740481C1C}">
                          <a14:useLocalDpi xmlns:a14="http://schemas.microsoft.com/office/drawing/2010/main" val="0"/>
                        </a:ext>
                      </a:extLst>
                    </a:blip>
                    <a:srcRect l="12099" t="20334" b="13153"/>
                    <a:stretch/>
                  </p:blipFill>
                  <p:spPr>
                    <a:xfrm>
                      <a:off x="2310309" y="5760113"/>
                      <a:ext cx="1102776" cy="528047"/>
                    </a:xfrm>
                    <a:prstGeom prst="rect">
                      <a:avLst/>
                    </a:prstGeom>
                  </p:spPr>
                </p:pic>
                <p:sp>
                  <p:nvSpPr>
                    <p:cNvPr id="31" name="CuadroTexto 30"/>
                    <p:cNvSpPr txBox="1"/>
                    <p:nvPr/>
                  </p:nvSpPr>
                  <p:spPr>
                    <a:xfrm>
                      <a:off x="2178387" y="5451700"/>
                      <a:ext cx="1381175" cy="42807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smtClean="0">
                          <a:ln>
                            <a:noFill/>
                          </a:ln>
                          <a:solidFill>
                            <a:prstClr val="black"/>
                          </a:solidFill>
                          <a:effectLst/>
                          <a:uLnTx/>
                          <a:uFillTx/>
                          <a:latin typeface="Arial Narrow" panose="020B0606020202030204" pitchFamily="34" charset="0"/>
                          <a:cs typeface="Aldhabi" panose="01000000000000000000" pitchFamily="2" charset="-78"/>
                        </a:rPr>
                        <a:t>Administración Pública</a:t>
                      </a:r>
                      <a:r>
                        <a:rPr kumimoji="0" lang="es-MX" sz="900" b="1" i="0" u="none" strike="noStrike" kern="0" cap="none" spc="0" normalizeH="0" noProof="0" dirty="0" smtClean="0">
                          <a:ln>
                            <a:noFill/>
                          </a:ln>
                          <a:solidFill>
                            <a:prstClr val="black"/>
                          </a:solidFill>
                          <a:effectLst/>
                          <a:uLnTx/>
                          <a:uFillTx/>
                          <a:latin typeface="Arial Narrow" panose="020B0606020202030204" pitchFamily="34" charset="0"/>
                          <a:cs typeface="Aldhabi" panose="01000000000000000000" pitchFamily="2" charset="-78"/>
                        </a:rPr>
                        <a:t> </a:t>
                      </a:r>
                      <a:r>
                        <a:rPr kumimoji="0" lang="es-MX" sz="900" b="1" i="0" u="none" strike="noStrike" kern="0" cap="none" spc="0" normalizeH="0" baseline="0" noProof="0" dirty="0" smtClean="0">
                          <a:ln>
                            <a:noFill/>
                          </a:ln>
                          <a:solidFill>
                            <a:prstClr val="black"/>
                          </a:solidFill>
                          <a:effectLst/>
                          <a:uLnTx/>
                          <a:uFillTx/>
                          <a:latin typeface="Arial Narrow" panose="020B0606020202030204" pitchFamily="34" charset="0"/>
                          <a:cs typeface="Aldhabi" panose="01000000000000000000" pitchFamily="2" charset="-78"/>
                        </a:rPr>
                        <a:t>Federal</a:t>
                      </a:r>
                      <a:endParaRPr kumimoji="0" lang="es-MX" sz="900" b="1" i="0" u="none" strike="noStrike" kern="0" cap="none" spc="0" normalizeH="0" baseline="0" noProof="0" dirty="0">
                        <a:ln>
                          <a:noFill/>
                        </a:ln>
                        <a:solidFill>
                          <a:prstClr val="black"/>
                        </a:solidFill>
                        <a:effectLst/>
                        <a:uLnTx/>
                        <a:uFillTx/>
                        <a:latin typeface="Arial Narrow" panose="020B0606020202030204" pitchFamily="34" charset="0"/>
                        <a:cs typeface="Aldhabi" panose="01000000000000000000" pitchFamily="2" charset="-78"/>
                      </a:endParaRPr>
                    </a:p>
                  </p:txBody>
                </p:sp>
              </p:grpSp>
              <p:sp>
                <p:nvSpPr>
                  <p:cNvPr id="29" name="CuadroTexto 28"/>
                  <p:cNvSpPr txBox="1"/>
                  <p:nvPr/>
                </p:nvSpPr>
                <p:spPr>
                  <a:xfrm>
                    <a:off x="4014042" y="2105249"/>
                    <a:ext cx="1221041" cy="400110"/>
                  </a:xfrm>
                  <a:prstGeom prst="rect">
                    <a:avLst/>
                  </a:prstGeom>
                  <a:noFill/>
                </p:spPr>
                <p:txBody>
                  <a:bodyPr wrap="square" rtlCol="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50" b="1" i="0" u="none" strike="noStrike" kern="0" cap="none" spc="0" normalizeH="0" baseline="0" noProof="0" dirty="0" smtClean="0">
                        <a:ln>
                          <a:noFill/>
                        </a:ln>
                        <a:solidFill>
                          <a:prstClr val="black"/>
                        </a:solidFill>
                        <a:effectLst/>
                        <a:uLnTx/>
                        <a:uFillTx/>
                        <a:latin typeface="Arial Narrow" panose="020B0606020202030204" pitchFamily="34" charset="0"/>
                        <a:cs typeface="Aldhabi" panose="01000000000000000000" pitchFamily="2" charset="-78"/>
                      </a:rPr>
                      <a:t>Dependencias y Entidades</a:t>
                    </a:r>
                    <a:endParaRPr kumimoji="0" lang="es-MX" sz="1050" b="1" i="0" u="none" strike="noStrike" kern="0" cap="none" spc="0" normalizeH="0" baseline="0" noProof="0" dirty="0">
                      <a:ln>
                        <a:noFill/>
                      </a:ln>
                      <a:solidFill>
                        <a:prstClr val="black"/>
                      </a:solidFill>
                      <a:effectLst/>
                      <a:uLnTx/>
                      <a:uFillTx/>
                      <a:latin typeface="Arial Narrow" panose="020B0606020202030204" pitchFamily="34" charset="0"/>
                      <a:cs typeface="Aldhabi" panose="01000000000000000000" pitchFamily="2" charset="-78"/>
                    </a:endParaRPr>
                  </a:p>
                </p:txBody>
              </p:sp>
            </p:grpSp>
          </p:grpSp>
        </p:grpSp>
        <p:sp>
          <p:nvSpPr>
            <p:cNvPr id="20" name="Rectángulo 19"/>
            <p:cNvSpPr/>
            <p:nvPr/>
          </p:nvSpPr>
          <p:spPr>
            <a:xfrm>
              <a:off x="2270340" y="4223165"/>
              <a:ext cx="4554559" cy="923330"/>
            </a:xfrm>
            <a:prstGeom prst="rect">
              <a:avLst/>
            </a:prstGeom>
            <a:noFill/>
          </p:spPr>
          <p:txBody>
            <a:bodyPr wrap="none" lIns="91440" tIns="45720" rIns="91440" bIns="4572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1" i="0" u="none" strike="noStrike" kern="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Soberana Sans" panose="02000000000000000000"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err="1"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Soberana Sans" panose="02000000000000000000" pitchFamily="50" charset="0"/>
                </a:rPr>
                <a:t>Detectivo</a:t>
              </a:r>
              <a:endParaRPr kumimoji="0" lang="es-ES" sz="2400" b="1" i="0" u="none" strike="noStrike" kern="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Soberana Sans" panose="02000000000000000000" pitchFamily="50" charset="0"/>
              </a:endParaRPr>
            </a:p>
          </p:txBody>
        </p:sp>
      </p:grpSp>
      <p:sp>
        <p:nvSpPr>
          <p:cNvPr id="36" name="Cuadro de texto 18"/>
          <p:cNvSpPr txBox="1"/>
          <p:nvPr/>
        </p:nvSpPr>
        <p:spPr>
          <a:xfrm>
            <a:off x="35496" y="2350459"/>
            <a:ext cx="2332583" cy="113279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s-MX"/>
            </a:defPPr>
            <a:lvl1pPr algn="ctr">
              <a:lnSpc>
                <a:spcPct val="107000"/>
              </a:lnSpc>
              <a:spcAft>
                <a:spcPts val="800"/>
              </a:spcAft>
              <a:defRPr sz="1100">
                <a:effectLst/>
                <a:latin typeface="Arial" panose="020B0604020202020204" pitchFamily="34" charset="0"/>
                <a:ea typeface="Calibri" panose="020F0502020204030204" pitchFamily="34" charset="0"/>
                <a:cs typeface="Times New Roman" panose="02020603050405020304" pitchFamily="18" charset="0"/>
              </a:defRPr>
            </a:lvl1pPr>
          </a:lstStyle>
          <a:p>
            <a:pPr marL="171450" marR="0" lvl="0" indent="-1714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1000" b="0" i="0" u="none" strike="noStrike" kern="0" cap="none" spc="0" normalizeH="0" baseline="0" noProof="0" dirty="0">
                <a:ln>
                  <a:noFill/>
                </a:ln>
                <a:solidFill>
                  <a:prstClr val="black"/>
                </a:solidFill>
                <a:effectLst/>
                <a:uLnTx/>
                <a:uFillTx/>
                <a:latin typeface="Soberana Texto" panose="02000000000000000000" pitchFamily="50" charset="0"/>
              </a:rPr>
              <a:t>Acuerdos de Coordinación con Ejecutivos </a:t>
            </a:r>
            <a:r>
              <a:rPr kumimoji="0" lang="es-MX" sz="1000" b="0" i="0" u="none" strike="noStrike" kern="0" cap="none" spc="0" normalizeH="0" baseline="0" noProof="0" dirty="0" smtClean="0">
                <a:ln>
                  <a:noFill/>
                </a:ln>
                <a:solidFill>
                  <a:prstClr val="black"/>
                </a:solidFill>
                <a:effectLst/>
                <a:uLnTx/>
                <a:uFillTx/>
                <a:latin typeface="Soberana Texto" panose="02000000000000000000" pitchFamily="50" charset="0"/>
              </a:rPr>
              <a:t>Estatales</a:t>
            </a:r>
          </a:p>
          <a:p>
            <a:pPr marL="171450" marR="0" lvl="0" indent="-1714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1000" b="0" i="0" u="none" strike="noStrike" kern="0" cap="none" spc="0" normalizeH="0" baseline="0" noProof="0" dirty="0" smtClean="0">
                <a:ln>
                  <a:noFill/>
                </a:ln>
                <a:solidFill>
                  <a:prstClr val="black"/>
                </a:solidFill>
                <a:effectLst/>
                <a:uLnTx/>
                <a:uFillTx/>
                <a:latin typeface="Soberana Texto" panose="02000000000000000000" pitchFamily="50" charset="0"/>
              </a:rPr>
              <a:t>Revisiones de Control a </a:t>
            </a:r>
            <a:r>
              <a:rPr kumimoji="0" lang="es-MX" sz="1000" b="0" i="0" u="none" strike="noStrike" kern="0" cap="none" spc="0" normalizeH="0" baseline="0" noProof="0" dirty="0">
                <a:ln>
                  <a:noFill/>
                </a:ln>
                <a:solidFill>
                  <a:prstClr val="black"/>
                </a:solidFill>
                <a:effectLst/>
                <a:uLnTx/>
                <a:uFillTx/>
                <a:latin typeface="Soberana Texto" panose="02000000000000000000" pitchFamily="50" charset="0"/>
              </a:rPr>
              <a:t>procesos de Programas </a:t>
            </a:r>
            <a:r>
              <a:rPr kumimoji="0" lang="es-MX" sz="1000" b="0" i="0" u="none" strike="noStrike" kern="0" cap="none" spc="0" normalizeH="0" baseline="0" noProof="0" dirty="0" smtClean="0">
                <a:ln>
                  <a:noFill/>
                </a:ln>
                <a:solidFill>
                  <a:prstClr val="black"/>
                </a:solidFill>
                <a:effectLst/>
                <a:uLnTx/>
                <a:uFillTx/>
                <a:latin typeface="Soberana Texto" panose="02000000000000000000" pitchFamily="50" charset="0"/>
              </a:rPr>
              <a:t>Federales</a:t>
            </a:r>
          </a:p>
          <a:p>
            <a:pPr marL="171450" indent="-171450" algn="just">
              <a:lnSpc>
                <a:spcPct val="150000"/>
              </a:lnSpc>
              <a:spcAft>
                <a:spcPts val="0"/>
              </a:spcAft>
              <a:buFont typeface="Arial" panose="020B0604020202020204" pitchFamily="34" charset="0"/>
              <a:buChar char="•"/>
              <a:defRPr/>
            </a:pPr>
            <a:r>
              <a:rPr lang="es-MX" sz="1000" kern="0" dirty="0">
                <a:solidFill>
                  <a:prstClr val="black"/>
                </a:solidFill>
                <a:latin typeface="Soberana Texto" panose="02000000000000000000" pitchFamily="50" charset="0"/>
              </a:rPr>
              <a:t>Reglas de Operación de Programas </a:t>
            </a:r>
            <a:endParaRPr kumimoji="0" lang="es-MX" sz="1000" b="0" i="0" u="none" strike="noStrike" kern="0" cap="none" spc="0" normalizeH="0" baseline="0" noProof="0" dirty="0">
              <a:ln>
                <a:noFill/>
              </a:ln>
              <a:solidFill>
                <a:prstClr val="black"/>
              </a:solidFill>
              <a:effectLst/>
              <a:uLnTx/>
              <a:uFillTx/>
              <a:latin typeface="Soberana Texto" panose="02000000000000000000" pitchFamily="50" charset="0"/>
            </a:endParaRPr>
          </a:p>
          <a:p>
            <a:pPr marL="171450" marR="0" lvl="0" indent="-1714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1000" b="0" i="0" u="none" strike="noStrike" kern="0" cap="none" spc="0" normalizeH="0" baseline="0" noProof="0" dirty="0" smtClean="0">
                <a:ln>
                  <a:noFill/>
                </a:ln>
                <a:solidFill>
                  <a:prstClr val="black"/>
                </a:solidFill>
                <a:effectLst/>
                <a:uLnTx/>
                <a:uFillTx/>
                <a:latin typeface="Soberana Texto" panose="02000000000000000000" pitchFamily="50" charset="0"/>
              </a:rPr>
              <a:t>Propuestas </a:t>
            </a:r>
            <a:r>
              <a:rPr kumimoji="0" lang="es-MX" sz="1000" b="0" i="0" u="none" strike="noStrike" kern="0" cap="none" spc="0" normalizeH="0" baseline="0" noProof="0" dirty="0">
                <a:ln>
                  <a:noFill/>
                </a:ln>
                <a:solidFill>
                  <a:prstClr val="black"/>
                </a:solidFill>
                <a:effectLst/>
                <a:uLnTx/>
                <a:uFillTx/>
                <a:latin typeface="Soberana Texto" panose="02000000000000000000" pitchFamily="50" charset="0"/>
              </a:rPr>
              <a:t>de </a:t>
            </a:r>
            <a:r>
              <a:rPr kumimoji="0" lang="es-MX" sz="1000" b="0" i="0" u="none" strike="noStrike" kern="0" cap="none" spc="0" normalizeH="0" baseline="0" noProof="0" dirty="0" smtClean="0">
                <a:ln>
                  <a:noFill/>
                </a:ln>
                <a:solidFill>
                  <a:prstClr val="black"/>
                </a:solidFill>
                <a:effectLst/>
                <a:uLnTx/>
                <a:uFillTx/>
                <a:latin typeface="Soberana Texto" panose="02000000000000000000" pitchFamily="50" charset="0"/>
              </a:rPr>
              <a:t>Acciones de mejora</a:t>
            </a:r>
          </a:p>
          <a:p>
            <a:pPr marL="171450" marR="0" lvl="0" indent="-1714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s-MX" sz="1000" kern="0" noProof="0" dirty="0" smtClean="0">
                <a:solidFill>
                  <a:prstClr val="black"/>
                </a:solidFill>
                <a:latin typeface="Soberana Texto" panose="02000000000000000000" pitchFamily="50" charset="0"/>
              </a:rPr>
              <a:t>Asesoría y capacitación</a:t>
            </a:r>
            <a:endParaRPr kumimoji="0" lang="es-MX" sz="1000" b="0" i="0" u="none" strike="noStrike" kern="0" cap="none" spc="0" normalizeH="0" baseline="0" noProof="0" dirty="0" smtClean="0">
              <a:ln>
                <a:noFill/>
              </a:ln>
              <a:solidFill>
                <a:prstClr val="black"/>
              </a:solidFill>
              <a:effectLst/>
              <a:uLnTx/>
              <a:uFillTx/>
              <a:latin typeface="Soberana Texto" panose="02000000000000000000" pitchFamily="50" charset="0"/>
            </a:endParaRPr>
          </a:p>
          <a:p>
            <a:pPr marL="171450" marR="0" lvl="0" indent="-171450" algn="just"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s-MX" sz="1000" b="0" i="0" u="none" strike="noStrike" kern="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endParaRPr>
          </a:p>
          <a:p>
            <a:pPr marL="171450" marR="0" lvl="0" indent="-171450" algn="l"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s-MX" sz="1000" b="0" i="0" u="sng" strike="noStrike" kern="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endParaRPr>
          </a:p>
        </p:txBody>
      </p:sp>
      <p:pic>
        <p:nvPicPr>
          <p:cNvPr id="37" name="Imagen 36" descr="Recorte de pantalla"/>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02761" y="804851"/>
            <a:ext cx="1345703" cy="535917"/>
          </a:xfrm>
          <a:prstGeom prst="rect">
            <a:avLst/>
          </a:prstGeom>
          <a:ln>
            <a:solidFill>
              <a:sysClr val="windowText" lastClr="000000"/>
            </a:solidFill>
          </a:ln>
        </p:spPr>
      </p:pic>
      <p:sp>
        <p:nvSpPr>
          <p:cNvPr id="38" name="Rectángulo 37"/>
          <p:cNvSpPr/>
          <p:nvPr/>
        </p:nvSpPr>
        <p:spPr>
          <a:xfrm>
            <a:off x="2915816" y="142719"/>
            <a:ext cx="3694657" cy="646331"/>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txBody>
          <a:bodyPr wrap="square" lIns="91440" tIns="45720" rIns="91440" bIns="45720">
            <a:spAutoFit/>
          </a:bodyPr>
          <a:lstStyle/>
          <a:p>
            <a:pPr algn="ctr"/>
            <a:r>
              <a:rPr lang="es-ES" dirty="0" smtClean="0">
                <a:ln w="0"/>
                <a:effectLst>
                  <a:outerShdw blurRad="38100" dist="19050" dir="2700000" algn="tl" rotWithShape="0">
                    <a:schemeClr val="dk1">
                      <a:alpha val="40000"/>
                    </a:schemeClr>
                  </a:outerShdw>
                </a:effectLst>
                <a:latin typeface="Soberana Titular" panose="02000000000000000000" pitchFamily="50" charset="0"/>
              </a:rPr>
              <a:t>SISTEMA NACIONAL </a:t>
            </a:r>
          </a:p>
          <a:p>
            <a:pPr algn="ctr"/>
            <a:r>
              <a:rPr lang="es-ES" dirty="0" smtClean="0">
                <a:ln w="0"/>
                <a:effectLst>
                  <a:outerShdw blurRad="38100" dist="19050" dir="2700000" algn="tl" rotWithShape="0">
                    <a:schemeClr val="dk1">
                      <a:alpha val="40000"/>
                    </a:schemeClr>
                  </a:outerShdw>
                </a:effectLst>
                <a:latin typeface="Soberana Titular" panose="02000000000000000000" pitchFamily="50" charset="0"/>
              </a:rPr>
              <a:t>ANTICORRUPCIÓN</a:t>
            </a:r>
            <a:endParaRPr lang="es-ES" dirty="0">
              <a:ln w="0"/>
              <a:effectLst>
                <a:outerShdw blurRad="38100" dist="19050" dir="2700000" algn="tl" rotWithShape="0">
                  <a:schemeClr val="dk1">
                    <a:alpha val="40000"/>
                  </a:schemeClr>
                </a:outerShdw>
              </a:effectLst>
              <a:latin typeface="Soberana Titular" panose="02000000000000000000" pitchFamily="50" charset="0"/>
            </a:endParaRPr>
          </a:p>
        </p:txBody>
      </p:sp>
      <p:pic>
        <p:nvPicPr>
          <p:cNvPr id="39" name="Imagen 38" descr="Recorte de pantalla"/>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4718" y="4981607"/>
            <a:ext cx="1515381" cy="498208"/>
          </a:xfrm>
          <a:prstGeom prst="rect">
            <a:avLst/>
          </a:prstGeom>
          <a:ln>
            <a:solidFill>
              <a:sysClr val="windowText" lastClr="000000"/>
            </a:solidFill>
          </a:ln>
        </p:spPr>
      </p:pic>
      <p:sp>
        <p:nvSpPr>
          <p:cNvPr id="41" name="Rectángulo 40"/>
          <p:cNvSpPr/>
          <p:nvPr/>
        </p:nvSpPr>
        <p:spPr>
          <a:xfrm>
            <a:off x="3014909" y="692696"/>
            <a:ext cx="3496470" cy="346249"/>
          </a:xfrm>
          <a:prstGeom prst="rect">
            <a:avLst/>
          </a:prstGeom>
        </p:spPr>
        <p:txBody>
          <a:bodyPr wrap="none">
            <a:spAutoFit/>
          </a:bodyPr>
          <a:lstStyle/>
          <a:p>
            <a:pPr lvl="0" algn="ctr">
              <a:lnSpc>
                <a:spcPct val="150000"/>
              </a:lnSpc>
              <a:defRPr/>
            </a:pPr>
            <a:r>
              <a:rPr lang="es-MX" sz="1100" kern="0" dirty="0">
                <a:solidFill>
                  <a:prstClr val="black"/>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Sistema de Control </a:t>
            </a:r>
            <a:r>
              <a:rPr lang="es-MX" sz="1100" kern="0" dirty="0" smtClean="0">
                <a:solidFill>
                  <a:prstClr val="black"/>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Interno Gubernamental</a:t>
            </a:r>
            <a:endParaRPr lang="es-MX" sz="1100" kern="0" dirty="0">
              <a:solidFill>
                <a:prstClr val="black"/>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endParaRPr>
          </a:p>
        </p:txBody>
      </p:sp>
      <p:sp>
        <p:nvSpPr>
          <p:cNvPr id="42" name="Abrir llave 41"/>
          <p:cNvSpPr/>
          <p:nvPr/>
        </p:nvSpPr>
        <p:spPr>
          <a:xfrm rot="16200000">
            <a:off x="4332022" y="-2895212"/>
            <a:ext cx="451118" cy="8740921"/>
          </a:xfrm>
          <a:prstGeom prst="leftBrace">
            <a:avLst>
              <a:gd name="adj1" fmla="val 8333"/>
              <a:gd name="adj2" fmla="val 53081"/>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MX"/>
          </a:p>
        </p:txBody>
      </p:sp>
      <p:sp>
        <p:nvSpPr>
          <p:cNvPr id="45" name="Cuadro de texto 1"/>
          <p:cNvSpPr txBox="1"/>
          <p:nvPr/>
        </p:nvSpPr>
        <p:spPr>
          <a:xfrm>
            <a:off x="3498729" y="1253952"/>
            <a:ext cx="2528831" cy="230832"/>
          </a:xfrm>
          <a:prstGeom prst="rect">
            <a:avLst/>
          </a:prstGeom>
          <a:noFill/>
          <a:ln>
            <a:noFill/>
          </a:ln>
          <a:effectLst/>
        </p:spPr>
        <p:txBody>
          <a:bodyPr rot="0" spcFirstLastPara="1" vert="horz" wrap="square" lIns="91440" tIns="45720" rIns="91440" bIns="45720" numCol="1" spcCol="0" rtlCol="0" fromWordArt="0" anchor="t" anchorCtr="0" forceAA="0" compatLnSpc="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smtClean="0">
                <a:ln>
                  <a:noFill/>
                </a:ln>
                <a:solidFill>
                  <a:prstClr val="black"/>
                </a:solidFill>
                <a:effectLst>
                  <a:outerShdw blurRad="38100" dist="25400" dir="5400000" algn="ctr">
                    <a:srgbClr val="6E747A">
                      <a:alpha val="43000"/>
                    </a:srgbClr>
                  </a:outerShdw>
                </a:effectLst>
                <a:uLnTx/>
                <a:uFillTx/>
                <a:latin typeface="Arial Narrow" panose="020B0606020202030204" pitchFamily="34" charset="0"/>
                <a:ea typeface="Times New Roman" panose="02020603050405020304" pitchFamily="18" charset="0"/>
                <a:cs typeface="Times New Roman" panose="02020603050405020304" pitchFamily="18" charset="0"/>
              </a:rPr>
              <a:t>Fondos y Programas Federalizados</a:t>
            </a:r>
            <a:endParaRPr kumimoji="0" lang="es-MX" sz="900" b="1" i="0" u="none" strike="noStrike" kern="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8" name="Rectángulo 47"/>
          <p:cNvSpPr/>
          <p:nvPr/>
        </p:nvSpPr>
        <p:spPr>
          <a:xfrm>
            <a:off x="2807023" y="2250530"/>
            <a:ext cx="3912241" cy="689219"/>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1" i="0" u="none" strike="noStrike" kern="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Soberana Sans" panose="02000000000000000000"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2400" b="1" kern="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Soberana Sans" panose="02000000000000000000"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1" i="0" u="none" strike="noStrike" kern="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Soberana Sans" panose="02000000000000000000"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2400" b="1" kern="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Soberana Sans" panose="02000000000000000000"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1" i="0" u="none" strike="noStrike" kern="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Soberana Sans" panose="02000000000000000000"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1" i="0" u="none" strike="noStrike" kern="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Soberana Sans" panose="02000000000000000000"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Soberana Sans" panose="02000000000000000000" pitchFamily="50" charset="0"/>
              </a:rPr>
              <a:t>Preventivo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1" i="0" u="none" strike="noStrike" kern="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Soberana Sans" panose="02000000000000000000" pitchFamily="50" charset="0"/>
            </a:endParaRPr>
          </a:p>
        </p:txBody>
      </p:sp>
      <p:sp>
        <p:nvSpPr>
          <p:cNvPr id="50" name="CuadroTexto 10"/>
          <p:cNvSpPr txBox="1"/>
          <p:nvPr/>
        </p:nvSpPr>
        <p:spPr>
          <a:xfrm>
            <a:off x="3142785" y="1022539"/>
            <a:ext cx="3240718" cy="24622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solidFill>
              <a:schemeClr val="bg1"/>
            </a:solidFill>
          </a:ln>
        </p:spPr>
        <p:txBody>
          <a:bodyPr wrap="square" rtlCol="0">
            <a:spAutoFit/>
          </a:bodyPr>
          <a:lstStyle/>
          <a:p>
            <a:pPr algn="ctr"/>
            <a:r>
              <a:rPr lang="es-MX" sz="1000" b="1" dirty="0" smtClean="0">
                <a:solidFill>
                  <a:schemeClr val="bg1"/>
                </a:solidFill>
                <a:latin typeface="Times New Roman" panose="02020603050405020304" pitchFamily="18" charset="0"/>
                <a:cs typeface="Times New Roman" panose="02020603050405020304" pitchFamily="18" charset="0"/>
              </a:rPr>
              <a:t>Modelo Estatal de Marco Integrado de Control Interno</a:t>
            </a:r>
            <a:endParaRPr lang="es-MX" sz="1000" b="1" dirty="0">
              <a:solidFill>
                <a:schemeClr val="bg1"/>
              </a:solidFill>
              <a:latin typeface="Times New Roman" panose="02020603050405020304" pitchFamily="18" charset="0"/>
              <a:cs typeface="Times New Roman" panose="02020603050405020304" pitchFamily="18" charset="0"/>
            </a:endParaRPr>
          </a:p>
        </p:txBody>
      </p:sp>
      <p:pic>
        <p:nvPicPr>
          <p:cNvPr id="53" name="Imagen 5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508104" y="6359780"/>
            <a:ext cx="557503" cy="453596"/>
          </a:xfrm>
          <a:prstGeom prst="rect">
            <a:avLst/>
          </a:prstGeom>
        </p:spPr>
      </p:pic>
    </p:spTree>
    <p:extLst>
      <p:ext uri="{BB962C8B-B14F-4D97-AF65-F5344CB8AC3E}">
        <p14:creationId xmlns:p14="http://schemas.microsoft.com/office/powerpoint/2010/main" val="3090560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Diagrama"/>
          <p:cNvGraphicFramePr/>
          <p:nvPr>
            <p:extLst>
              <p:ext uri="{D42A27DB-BD31-4B8C-83A1-F6EECF244321}">
                <p14:modId xmlns:p14="http://schemas.microsoft.com/office/powerpoint/2010/main" val="3392703279"/>
              </p:ext>
            </p:extLst>
          </p:nvPr>
        </p:nvGraphicFramePr>
        <p:xfrm>
          <a:off x="1090936" y="2002224"/>
          <a:ext cx="7009456" cy="4379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14 CuadroTexto"/>
          <p:cNvSpPr txBox="1"/>
          <p:nvPr/>
        </p:nvSpPr>
        <p:spPr>
          <a:xfrm>
            <a:off x="1247192" y="3068960"/>
            <a:ext cx="1800000" cy="702588"/>
          </a:xfrm>
          <a:prstGeom prst="snip2Same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MX" dirty="0" smtClean="0">
                <a:solidFill>
                  <a:schemeClr val="bg1"/>
                </a:solidFill>
                <a:latin typeface="Soberana Texto" pitchFamily="50" charset="0"/>
                <a:cs typeface="Times New Roman" pitchFamily="18" charset="0"/>
              </a:rPr>
              <a:t>Control Preventivo</a:t>
            </a:r>
          </a:p>
        </p:txBody>
      </p:sp>
      <p:sp>
        <p:nvSpPr>
          <p:cNvPr id="16" name="15 CuadroTexto"/>
          <p:cNvSpPr txBox="1"/>
          <p:nvPr/>
        </p:nvSpPr>
        <p:spPr>
          <a:xfrm>
            <a:off x="6143736" y="4005064"/>
            <a:ext cx="1800000" cy="822305"/>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600" dirty="0" smtClean="0">
                <a:solidFill>
                  <a:schemeClr val="bg1">
                    <a:lumMod val="50000"/>
                  </a:schemeClr>
                </a:solidFill>
                <a:latin typeface="Soberana Texto" pitchFamily="50" charset="0"/>
                <a:cs typeface="Times New Roman" pitchFamily="18" charset="0"/>
              </a:rPr>
              <a:t>Corrige los problemas</a:t>
            </a:r>
          </a:p>
        </p:txBody>
      </p:sp>
      <p:sp>
        <p:nvSpPr>
          <p:cNvPr id="17" name="16 CuadroTexto"/>
          <p:cNvSpPr txBox="1"/>
          <p:nvPr/>
        </p:nvSpPr>
        <p:spPr>
          <a:xfrm>
            <a:off x="3695664" y="3046023"/>
            <a:ext cx="1800000" cy="702588"/>
          </a:xfrm>
          <a:prstGeom prst="snip2SameRect">
            <a:avLst/>
          </a:prstGeom>
          <a:solidFill>
            <a:schemeClr val="bg1">
              <a:lumMod val="75000"/>
            </a:schemeClr>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s-MX" dirty="0" smtClean="0">
                <a:solidFill>
                  <a:schemeClr val="bg1"/>
                </a:solidFill>
                <a:latin typeface="Soberana Texto" pitchFamily="50" charset="0"/>
                <a:cs typeface="Times New Roman" pitchFamily="18" charset="0"/>
              </a:rPr>
              <a:t>Control Detectivo</a:t>
            </a:r>
          </a:p>
        </p:txBody>
      </p:sp>
      <p:sp>
        <p:nvSpPr>
          <p:cNvPr id="18" name="17 CuadroTexto"/>
          <p:cNvSpPr txBox="1"/>
          <p:nvPr/>
        </p:nvSpPr>
        <p:spPr>
          <a:xfrm>
            <a:off x="6143736" y="3045593"/>
            <a:ext cx="1800000" cy="702588"/>
          </a:xfrm>
          <a:prstGeom prst="snip2SameRect">
            <a:avLst/>
          </a:prstGeom>
          <a:solidFill>
            <a:schemeClr val="accent2">
              <a:lumMod val="60000"/>
              <a:lumOff val="40000"/>
            </a:schemeClr>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s-MX" dirty="0" smtClean="0">
                <a:solidFill>
                  <a:schemeClr val="bg1"/>
                </a:solidFill>
                <a:latin typeface="Soberana Texto" pitchFamily="50" charset="0"/>
                <a:cs typeface="Times New Roman" pitchFamily="18" charset="0"/>
              </a:rPr>
              <a:t>Control Correctivo</a:t>
            </a:r>
          </a:p>
        </p:txBody>
      </p:sp>
      <p:sp>
        <p:nvSpPr>
          <p:cNvPr id="19" name="18 CuadroTexto"/>
          <p:cNvSpPr txBox="1"/>
          <p:nvPr/>
        </p:nvSpPr>
        <p:spPr>
          <a:xfrm>
            <a:off x="3767472" y="4005064"/>
            <a:ext cx="1800000" cy="822305"/>
          </a:xfrm>
          <a:prstGeom prst="ellipse">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600" dirty="0" smtClean="0">
                <a:solidFill>
                  <a:schemeClr val="bg1">
                    <a:lumMod val="50000"/>
                  </a:schemeClr>
                </a:solidFill>
                <a:latin typeface="Soberana Texto" pitchFamily="50" charset="0"/>
                <a:cs typeface="Times New Roman" pitchFamily="18" charset="0"/>
              </a:rPr>
              <a:t>Detecta los problemas</a:t>
            </a:r>
          </a:p>
        </p:txBody>
      </p:sp>
      <p:sp>
        <p:nvSpPr>
          <p:cNvPr id="20" name="19 CuadroTexto"/>
          <p:cNvSpPr txBox="1"/>
          <p:nvPr/>
        </p:nvSpPr>
        <p:spPr>
          <a:xfrm>
            <a:off x="1247192" y="4005064"/>
            <a:ext cx="1800000" cy="822305"/>
          </a:xfrm>
          <a:prstGeom prst="ellipse">
            <a:avLst/>
          </a:prstGeom>
          <a:ln>
            <a:solidFill>
              <a:srgbClr val="0066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600" dirty="0" smtClean="0">
                <a:solidFill>
                  <a:schemeClr val="bg1">
                    <a:lumMod val="50000"/>
                  </a:schemeClr>
                </a:solidFill>
                <a:latin typeface="Soberana Texto" pitchFamily="50" charset="0"/>
                <a:cs typeface="Times New Roman" pitchFamily="18" charset="0"/>
              </a:rPr>
              <a:t>Prevé los problemas</a:t>
            </a:r>
          </a:p>
        </p:txBody>
      </p:sp>
      <p:cxnSp>
        <p:nvCxnSpPr>
          <p:cNvPr id="23" name="22 Conector recto de flecha"/>
          <p:cNvCxnSpPr/>
          <p:nvPr/>
        </p:nvCxnSpPr>
        <p:spPr>
          <a:xfrm flipV="1">
            <a:off x="2147192" y="2636912"/>
            <a:ext cx="0"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23 Conector recto de flecha"/>
          <p:cNvCxnSpPr/>
          <p:nvPr/>
        </p:nvCxnSpPr>
        <p:spPr>
          <a:xfrm flipV="1">
            <a:off x="7043736" y="2634452"/>
            <a:ext cx="0"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24 Conector recto de flecha"/>
          <p:cNvCxnSpPr/>
          <p:nvPr/>
        </p:nvCxnSpPr>
        <p:spPr>
          <a:xfrm flipV="1">
            <a:off x="4610507" y="2613545"/>
            <a:ext cx="0"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62466" name="Picture 2" descr="http://www.mantenimientopreventivo.info/wp-content/uploads/2014/06/manteniiento-preventiv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0416" y="5074782"/>
            <a:ext cx="1007648" cy="100764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62468" name="Picture 4" descr="http://biobustfumiga.com/wp-content/uploads/2014/01/13312559_s-300x3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3192" y="5074782"/>
            <a:ext cx="1008000" cy="1008000"/>
          </a:xfrm>
          <a:prstGeom prst="rect">
            <a:avLst/>
          </a:prstGeom>
          <a:noFill/>
          <a:ln>
            <a:solidFill>
              <a:srgbClr val="006600"/>
            </a:solidFill>
          </a:ln>
          <a:extLst>
            <a:ext uri="{909E8E84-426E-40DD-AFC4-6F175D3DCCD1}">
              <a14:hiddenFill xmlns:a14="http://schemas.microsoft.com/office/drawing/2010/main">
                <a:solidFill>
                  <a:srgbClr val="FFFFFF"/>
                </a:solidFill>
              </a14:hiddenFill>
            </a:ext>
          </a:extLst>
        </p:spPr>
      </p:pic>
      <p:pic>
        <p:nvPicPr>
          <p:cNvPr id="62472" name="Picture 8" descr="http://www.s.0332.ua/section/catalogproducts/upload/pers/35/img/catalog/products/remontserv_14335074183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32476" y="5074430"/>
            <a:ext cx="1022517" cy="100800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21" name="7 CuadroTexto"/>
          <p:cNvSpPr txBox="1"/>
          <p:nvPr/>
        </p:nvSpPr>
        <p:spPr>
          <a:xfrm>
            <a:off x="2147192" y="1217887"/>
            <a:ext cx="5040560"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1600" b="1" dirty="0" smtClean="0">
                <a:solidFill>
                  <a:srgbClr val="BC0000"/>
                </a:solidFill>
                <a:latin typeface="Soberana Titular" panose="02000000000000000000" pitchFamily="50" charset="0"/>
                <a:cs typeface="Times New Roman" pitchFamily="18" charset="0"/>
              </a:rPr>
              <a:t>Tipos de Control Actividad-Operación </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3952857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3"/>
          <p:cNvGraphicFramePr>
            <a:graphicFrameLocks/>
          </p:cNvGraphicFramePr>
          <p:nvPr>
            <p:extLst>
              <p:ext uri="{D42A27DB-BD31-4B8C-83A1-F6EECF244321}">
                <p14:modId xmlns:p14="http://schemas.microsoft.com/office/powerpoint/2010/main" val="4069337031"/>
              </p:ext>
            </p:extLst>
          </p:nvPr>
        </p:nvGraphicFramePr>
        <p:xfrm>
          <a:off x="886344" y="3787094"/>
          <a:ext cx="7079525" cy="1891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4"/>
          <p:cNvSpPr txBox="1"/>
          <p:nvPr/>
        </p:nvSpPr>
        <p:spPr>
          <a:xfrm>
            <a:off x="2342570" y="2051808"/>
            <a:ext cx="4167071" cy="329404"/>
          </a:xfrm>
          <a:prstGeom prst="rect">
            <a:avLst/>
          </a:prstGeom>
          <a:solidFill>
            <a:srgbClr val="006600"/>
          </a:solidFill>
          <a:ln>
            <a:solidFill>
              <a:schemeClr val="bg1"/>
            </a:solidFill>
          </a:ln>
        </p:spPr>
        <p:txBody>
          <a:bodyPr wrap="square" rtlCol="0">
            <a:spAutoFit/>
          </a:bodyPr>
          <a:lstStyle/>
          <a:p>
            <a:pPr algn="ctr"/>
            <a:r>
              <a:rPr lang="es-MX" sz="1600" b="1" dirty="0" smtClean="0">
                <a:solidFill>
                  <a:schemeClr val="bg1"/>
                </a:solidFill>
                <a:latin typeface="Times New Roman" panose="02020603050405020304" pitchFamily="18" charset="0"/>
                <a:cs typeface="Times New Roman" panose="02020603050405020304" pitchFamily="18" charset="0"/>
              </a:rPr>
              <a:t>Sistema Nacional de Fiscalización</a:t>
            </a:r>
            <a:endParaRPr lang="es-MX" sz="1600" b="1" dirty="0">
              <a:solidFill>
                <a:schemeClr val="bg1"/>
              </a:solidFill>
              <a:latin typeface="Times New Roman" panose="02020603050405020304" pitchFamily="18" charset="0"/>
              <a:cs typeface="Times New Roman" panose="02020603050405020304" pitchFamily="18" charset="0"/>
            </a:endParaRPr>
          </a:p>
        </p:txBody>
      </p:sp>
      <p:sp>
        <p:nvSpPr>
          <p:cNvPr id="9" name="CuadroTexto 5"/>
          <p:cNvSpPr txBox="1"/>
          <p:nvPr/>
        </p:nvSpPr>
        <p:spPr>
          <a:xfrm>
            <a:off x="2768268" y="3007938"/>
            <a:ext cx="3324666" cy="568970"/>
          </a:xfrm>
          <a:prstGeom prst="rect">
            <a:avLst/>
          </a:prstGeom>
          <a:solidFill>
            <a:srgbClr val="006600"/>
          </a:solidFill>
          <a:ln>
            <a:solidFill>
              <a:schemeClr val="bg1"/>
            </a:solidFill>
          </a:ln>
        </p:spPr>
        <p:txBody>
          <a:bodyPr wrap="square" rtlCol="0">
            <a:spAutoFit/>
          </a:bodyPr>
          <a:lstStyle/>
          <a:p>
            <a:pPr algn="ctr"/>
            <a:r>
              <a:rPr lang="es-MX" sz="1600" b="1" dirty="0" smtClean="0">
                <a:solidFill>
                  <a:schemeClr val="bg1"/>
                </a:solidFill>
                <a:latin typeface="Times New Roman" panose="02020603050405020304" pitchFamily="18" charset="0"/>
                <a:cs typeface="Times New Roman" panose="02020603050405020304" pitchFamily="18" charset="0"/>
              </a:rPr>
              <a:t>Comisión Permanente de Contralores Estados – Federación </a:t>
            </a:r>
            <a:endParaRPr lang="es-MX" sz="1600" b="1" dirty="0">
              <a:solidFill>
                <a:schemeClr val="bg1"/>
              </a:solidFill>
              <a:latin typeface="Times New Roman" panose="02020603050405020304" pitchFamily="18" charset="0"/>
              <a:cs typeface="Times New Roman" panose="02020603050405020304" pitchFamily="18" charset="0"/>
            </a:endParaRPr>
          </a:p>
        </p:txBody>
      </p:sp>
      <p:sp>
        <p:nvSpPr>
          <p:cNvPr id="10" name="CuadroTexto 10"/>
          <p:cNvSpPr txBox="1"/>
          <p:nvPr/>
        </p:nvSpPr>
        <p:spPr>
          <a:xfrm>
            <a:off x="1509156" y="5949970"/>
            <a:ext cx="6326372" cy="359350"/>
          </a:xfrm>
          <a:prstGeom prst="rect">
            <a:avLst/>
          </a:prstGeom>
          <a:solidFill>
            <a:srgbClr val="C00000"/>
          </a:solidFill>
          <a:ln>
            <a:solidFill>
              <a:schemeClr val="bg1"/>
            </a:solidFill>
          </a:ln>
        </p:spPr>
        <p:txBody>
          <a:bodyPr wrap="square" rtlCol="0">
            <a:spAutoFit/>
          </a:bodyPr>
          <a:lstStyle/>
          <a:p>
            <a:pPr algn="ctr"/>
            <a:r>
              <a:rPr lang="es-MX" b="1" dirty="0" smtClean="0">
                <a:solidFill>
                  <a:schemeClr val="bg1"/>
                </a:solidFill>
                <a:latin typeface="Times New Roman" panose="02020603050405020304" pitchFamily="18" charset="0"/>
                <a:cs typeface="Times New Roman" panose="02020603050405020304" pitchFamily="18" charset="0"/>
              </a:rPr>
              <a:t>Modelo Estatal de Marco Integrado de Control Interno</a:t>
            </a:r>
            <a:endParaRPr lang="es-MX" b="1" dirty="0">
              <a:solidFill>
                <a:schemeClr val="bg1"/>
              </a:solidFill>
              <a:latin typeface="Times New Roman" panose="02020603050405020304" pitchFamily="18" charset="0"/>
              <a:cs typeface="Times New Roman" panose="02020603050405020304" pitchFamily="18" charset="0"/>
            </a:endParaRPr>
          </a:p>
        </p:txBody>
      </p:sp>
      <p:cxnSp>
        <p:nvCxnSpPr>
          <p:cNvPr id="11" name="Conector recto de flecha 12"/>
          <p:cNvCxnSpPr>
            <a:stCxn id="23" idx="2"/>
            <a:endCxn id="9" idx="0"/>
          </p:cNvCxnSpPr>
          <p:nvPr/>
        </p:nvCxnSpPr>
        <p:spPr>
          <a:xfrm>
            <a:off x="4428832" y="2863206"/>
            <a:ext cx="1770" cy="144732"/>
          </a:xfrm>
          <a:prstGeom prst="straightConnector1">
            <a:avLst/>
          </a:prstGeom>
          <a:ln w="38100">
            <a:solidFill>
              <a:srgbClr val="B60000"/>
            </a:solidFill>
            <a:tailEnd type="triangle"/>
          </a:ln>
        </p:spPr>
        <p:style>
          <a:lnRef idx="1">
            <a:schemeClr val="accent1"/>
          </a:lnRef>
          <a:fillRef idx="0">
            <a:schemeClr val="accent1"/>
          </a:fillRef>
          <a:effectRef idx="0">
            <a:schemeClr val="accent1"/>
          </a:effectRef>
          <a:fontRef idx="minor">
            <a:schemeClr val="tx1"/>
          </a:fontRef>
        </p:style>
      </p:cxnSp>
      <p:sp>
        <p:nvSpPr>
          <p:cNvPr id="12" name="Flecha curvada hacia arriba 14"/>
          <p:cNvSpPr/>
          <p:nvPr/>
        </p:nvSpPr>
        <p:spPr>
          <a:xfrm rot="16200000">
            <a:off x="6661742" y="2609313"/>
            <a:ext cx="2802162" cy="1515130"/>
          </a:xfrm>
          <a:prstGeom prst="curvedUpArrow">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5400000" scaled="1"/>
            <a:tileRect/>
          </a:gra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Times New Roman" panose="02020603050405020304" pitchFamily="18" charset="0"/>
              <a:cs typeface="Times New Roman" panose="02020603050405020304" pitchFamily="18" charset="0"/>
            </a:endParaRPr>
          </a:p>
        </p:txBody>
      </p:sp>
      <p:sp>
        <p:nvSpPr>
          <p:cNvPr id="13" name="Flecha curvada hacia la izquierda 15"/>
          <p:cNvSpPr/>
          <p:nvPr/>
        </p:nvSpPr>
        <p:spPr>
          <a:xfrm rot="10800000">
            <a:off x="107504" y="1965486"/>
            <a:ext cx="1515130" cy="2802474"/>
          </a:xfrm>
          <a:prstGeom prst="curvedLeftArrow">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5400000" scaled="1"/>
            <a:tileRect/>
          </a:gra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Times New Roman" panose="02020603050405020304" pitchFamily="18" charset="0"/>
              <a:cs typeface="Times New Roman" panose="02020603050405020304" pitchFamily="18" charset="0"/>
            </a:endParaRPr>
          </a:p>
        </p:txBody>
      </p:sp>
      <p:cxnSp>
        <p:nvCxnSpPr>
          <p:cNvPr id="14" name="Conector recto de flecha 16"/>
          <p:cNvCxnSpPr>
            <a:stCxn id="9" idx="2"/>
            <a:endCxn id="7" idx="0"/>
          </p:cNvCxnSpPr>
          <p:nvPr/>
        </p:nvCxnSpPr>
        <p:spPr>
          <a:xfrm flipH="1">
            <a:off x="4426106" y="3576908"/>
            <a:ext cx="4496" cy="210186"/>
          </a:xfrm>
          <a:prstGeom prst="straightConnector1">
            <a:avLst/>
          </a:prstGeom>
          <a:ln w="38100">
            <a:solidFill>
              <a:srgbClr val="B60000"/>
            </a:solidFill>
            <a:tailEnd type="triangle"/>
          </a:ln>
        </p:spPr>
        <p:style>
          <a:lnRef idx="1">
            <a:schemeClr val="accent1"/>
          </a:lnRef>
          <a:fillRef idx="0">
            <a:schemeClr val="accent1"/>
          </a:fillRef>
          <a:effectRef idx="0">
            <a:schemeClr val="accent1"/>
          </a:effectRef>
          <a:fontRef idx="minor">
            <a:schemeClr val="tx1"/>
          </a:fontRef>
        </p:style>
      </p:cxnSp>
      <p:sp>
        <p:nvSpPr>
          <p:cNvPr id="15" name="Cerrar llave 21"/>
          <p:cNvSpPr/>
          <p:nvPr/>
        </p:nvSpPr>
        <p:spPr>
          <a:xfrm rot="5400000">
            <a:off x="4328383" y="1387823"/>
            <a:ext cx="271209" cy="8712967"/>
          </a:xfrm>
          <a:prstGeom prst="rightBrace">
            <a:avLst>
              <a:gd name="adj1" fmla="val 8333"/>
              <a:gd name="adj2" fmla="val 49376"/>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22" name="CuadroTexto 4"/>
          <p:cNvSpPr txBox="1"/>
          <p:nvPr/>
        </p:nvSpPr>
        <p:spPr>
          <a:xfrm>
            <a:off x="2342570" y="1124744"/>
            <a:ext cx="4167071" cy="329404"/>
          </a:xfrm>
          <a:prstGeom prst="rect">
            <a:avLst/>
          </a:prstGeom>
          <a:solidFill>
            <a:srgbClr val="006600"/>
          </a:solidFill>
          <a:ln>
            <a:solidFill>
              <a:schemeClr val="bg1"/>
            </a:solidFill>
          </a:ln>
        </p:spPr>
        <p:txBody>
          <a:bodyPr wrap="square" rtlCol="0">
            <a:spAutoFit/>
          </a:bodyPr>
          <a:lstStyle/>
          <a:p>
            <a:pPr algn="ctr"/>
            <a:r>
              <a:rPr lang="es-MX" sz="1600" b="1" dirty="0" smtClean="0">
                <a:solidFill>
                  <a:schemeClr val="bg1"/>
                </a:solidFill>
                <a:latin typeface="Times New Roman" panose="02020603050405020304" pitchFamily="18" charset="0"/>
                <a:cs typeface="Times New Roman" panose="02020603050405020304" pitchFamily="18" charset="0"/>
              </a:rPr>
              <a:t>Sistema Nacional Anticorrupción</a:t>
            </a:r>
            <a:endParaRPr lang="es-MX" sz="1600" b="1" dirty="0">
              <a:solidFill>
                <a:schemeClr val="bg1"/>
              </a:solidFill>
              <a:latin typeface="Times New Roman" panose="02020603050405020304" pitchFamily="18" charset="0"/>
              <a:cs typeface="Times New Roman" panose="02020603050405020304" pitchFamily="18" charset="0"/>
            </a:endParaRPr>
          </a:p>
        </p:txBody>
      </p:sp>
      <p:sp>
        <p:nvSpPr>
          <p:cNvPr id="23" name="CuadroTexto 4"/>
          <p:cNvSpPr txBox="1"/>
          <p:nvPr/>
        </p:nvSpPr>
        <p:spPr>
          <a:xfrm>
            <a:off x="2345297" y="2533802"/>
            <a:ext cx="4167071" cy="329404"/>
          </a:xfrm>
          <a:prstGeom prst="rect">
            <a:avLst/>
          </a:prstGeom>
          <a:solidFill>
            <a:srgbClr val="006600"/>
          </a:solidFill>
          <a:ln>
            <a:solidFill>
              <a:schemeClr val="bg1"/>
            </a:solidFill>
          </a:ln>
        </p:spPr>
        <p:txBody>
          <a:bodyPr wrap="square" rtlCol="0">
            <a:spAutoFit/>
          </a:bodyPr>
          <a:lstStyle/>
          <a:p>
            <a:pPr algn="ctr"/>
            <a:r>
              <a:rPr lang="es-MX" sz="1600" b="1" dirty="0" smtClean="0">
                <a:solidFill>
                  <a:schemeClr val="bg1"/>
                </a:solidFill>
                <a:latin typeface="Times New Roman" panose="02020603050405020304" pitchFamily="18" charset="0"/>
                <a:cs typeface="Times New Roman" panose="02020603050405020304" pitchFamily="18" charset="0"/>
              </a:rPr>
              <a:t>Convenio con la CONAGO</a:t>
            </a:r>
            <a:endParaRPr lang="es-MX" sz="1600" b="1" dirty="0">
              <a:solidFill>
                <a:schemeClr val="bg1"/>
              </a:solidFill>
              <a:latin typeface="Times New Roman" panose="02020603050405020304" pitchFamily="18" charset="0"/>
              <a:cs typeface="Times New Roman" panose="02020603050405020304" pitchFamily="18" charset="0"/>
            </a:endParaRPr>
          </a:p>
        </p:txBody>
      </p:sp>
      <p:cxnSp>
        <p:nvCxnSpPr>
          <p:cNvPr id="26" name="Conector recto de flecha 12"/>
          <p:cNvCxnSpPr>
            <a:stCxn id="8" idx="2"/>
            <a:endCxn id="23" idx="0"/>
          </p:cNvCxnSpPr>
          <p:nvPr/>
        </p:nvCxnSpPr>
        <p:spPr>
          <a:xfrm>
            <a:off x="4426106" y="2381213"/>
            <a:ext cx="2726" cy="152589"/>
          </a:xfrm>
          <a:prstGeom prst="straightConnector1">
            <a:avLst/>
          </a:prstGeom>
          <a:ln w="38100">
            <a:solidFill>
              <a:srgbClr val="B6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12"/>
          <p:cNvCxnSpPr>
            <a:endCxn id="8" idx="0"/>
          </p:cNvCxnSpPr>
          <p:nvPr/>
        </p:nvCxnSpPr>
        <p:spPr>
          <a:xfrm>
            <a:off x="4426106" y="1895424"/>
            <a:ext cx="0" cy="156385"/>
          </a:xfrm>
          <a:prstGeom prst="straightConnector1">
            <a:avLst/>
          </a:prstGeom>
          <a:ln w="38100">
            <a:solidFill>
              <a:srgbClr val="B60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4"/>
          <p:cNvSpPr txBox="1"/>
          <p:nvPr/>
        </p:nvSpPr>
        <p:spPr>
          <a:xfrm>
            <a:off x="2380453" y="1566020"/>
            <a:ext cx="4167071" cy="329404"/>
          </a:xfrm>
          <a:prstGeom prst="rect">
            <a:avLst/>
          </a:prstGeom>
          <a:solidFill>
            <a:srgbClr val="006600"/>
          </a:solidFill>
          <a:ln>
            <a:solidFill>
              <a:schemeClr val="bg1"/>
            </a:solidFill>
          </a:ln>
        </p:spPr>
        <p:txBody>
          <a:bodyPr wrap="square" rtlCol="0">
            <a:spAutoFit/>
          </a:bodyPr>
          <a:lstStyle/>
          <a:p>
            <a:pPr algn="ctr"/>
            <a:r>
              <a:rPr lang="es-MX" sz="1600" b="1" dirty="0" smtClean="0">
                <a:solidFill>
                  <a:schemeClr val="bg1"/>
                </a:solidFill>
                <a:latin typeface="Times New Roman" panose="02020603050405020304" pitchFamily="18" charset="0"/>
                <a:cs typeface="Times New Roman" panose="02020603050405020304" pitchFamily="18" charset="0"/>
              </a:rPr>
              <a:t>Sistema Nacional de Transparencia</a:t>
            </a:r>
            <a:endParaRPr lang="es-MX" sz="1600" b="1" dirty="0">
              <a:solidFill>
                <a:schemeClr val="bg1"/>
              </a:solidFill>
              <a:latin typeface="Times New Roman" panose="02020603050405020304" pitchFamily="18" charset="0"/>
              <a:cs typeface="Times New Roman" panose="02020603050405020304" pitchFamily="18" charset="0"/>
            </a:endParaRPr>
          </a:p>
        </p:txBody>
      </p:sp>
      <p:cxnSp>
        <p:nvCxnSpPr>
          <p:cNvPr id="19" name="Conector recto de flecha 12"/>
          <p:cNvCxnSpPr/>
          <p:nvPr/>
        </p:nvCxnSpPr>
        <p:spPr>
          <a:xfrm>
            <a:off x="4426106" y="1454148"/>
            <a:ext cx="0" cy="155365"/>
          </a:xfrm>
          <a:prstGeom prst="straightConnector1">
            <a:avLst/>
          </a:prstGeom>
          <a:ln w="38100">
            <a:solidFill>
              <a:srgbClr val="B60000"/>
            </a:solidFill>
            <a:tailEnd type="triangle"/>
          </a:ln>
        </p:spPr>
        <p:style>
          <a:lnRef idx="1">
            <a:schemeClr val="accent1"/>
          </a:lnRef>
          <a:fillRef idx="0">
            <a:schemeClr val="accent1"/>
          </a:fillRef>
          <a:effectRef idx="0">
            <a:schemeClr val="accent1"/>
          </a:effectRef>
          <a:fontRef idx="minor">
            <a:schemeClr val="tx1"/>
          </a:fontRef>
        </p:style>
      </p:cxnSp>
      <p:sp>
        <p:nvSpPr>
          <p:cNvPr id="24" name="7 CuadroTexto"/>
          <p:cNvSpPr txBox="1"/>
          <p:nvPr/>
        </p:nvSpPr>
        <p:spPr>
          <a:xfrm>
            <a:off x="107504" y="72463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3059645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3"/>
          <p:cNvGraphicFramePr>
            <a:graphicFrameLocks/>
          </p:cNvGraphicFramePr>
          <p:nvPr>
            <p:extLst>
              <p:ext uri="{D42A27DB-BD31-4B8C-83A1-F6EECF244321}">
                <p14:modId xmlns:p14="http://schemas.microsoft.com/office/powerpoint/2010/main" val="3422783180"/>
              </p:ext>
            </p:extLst>
          </p:nvPr>
        </p:nvGraphicFramePr>
        <p:xfrm>
          <a:off x="1132706" y="1556792"/>
          <a:ext cx="7903790" cy="21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Marcador de contenido 3"/>
          <p:cNvGraphicFramePr>
            <a:graphicFrameLocks/>
          </p:cNvGraphicFramePr>
          <p:nvPr>
            <p:extLst>
              <p:ext uri="{D42A27DB-BD31-4B8C-83A1-F6EECF244321}">
                <p14:modId xmlns:p14="http://schemas.microsoft.com/office/powerpoint/2010/main" val="746292925"/>
              </p:ext>
            </p:extLst>
          </p:nvPr>
        </p:nvGraphicFramePr>
        <p:xfrm>
          <a:off x="1132706" y="3933056"/>
          <a:ext cx="7903790" cy="216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CuadroTexto 2"/>
          <p:cNvSpPr txBox="1"/>
          <p:nvPr/>
        </p:nvSpPr>
        <p:spPr>
          <a:xfrm>
            <a:off x="395536" y="1772816"/>
            <a:ext cx="1584176" cy="400110"/>
          </a:xfrm>
          <a:prstGeom prst="rect">
            <a:avLst/>
          </a:prstGeom>
          <a:solidFill>
            <a:srgbClr val="006600"/>
          </a:solidFill>
        </p:spPr>
        <p:txBody>
          <a:bodyPr vert="horz" wrap="square" rtlCol="0">
            <a:spAutoFit/>
          </a:bodyPr>
          <a:lstStyle/>
          <a:p>
            <a:pPr algn="ctr"/>
            <a:r>
              <a:rPr lang="es-MX" sz="2000" b="1" dirty="0" smtClean="0">
                <a:solidFill>
                  <a:schemeClr val="bg1"/>
                </a:solidFill>
                <a:latin typeface="Soberana Texto" panose="02000000000000000000" pitchFamily="50" charset="0"/>
                <a:cs typeface="Times New Roman" panose="02020603050405020304" pitchFamily="18" charset="0"/>
              </a:rPr>
              <a:t>Federal</a:t>
            </a:r>
            <a:endParaRPr lang="es-MX" sz="2000" b="1" dirty="0">
              <a:solidFill>
                <a:schemeClr val="bg1"/>
              </a:solidFill>
              <a:latin typeface="Soberana Texto" panose="02000000000000000000" pitchFamily="50" charset="0"/>
              <a:cs typeface="Times New Roman" panose="02020603050405020304" pitchFamily="18" charset="0"/>
            </a:endParaRPr>
          </a:p>
        </p:txBody>
      </p:sp>
      <p:sp>
        <p:nvSpPr>
          <p:cNvPr id="10" name="CuadroTexto 6"/>
          <p:cNvSpPr txBox="1"/>
          <p:nvPr/>
        </p:nvSpPr>
        <p:spPr>
          <a:xfrm>
            <a:off x="395536" y="3729226"/>
            <a:ext cx="1575631" cy="707886"/>
          </a:xfrm>
          <a:prstGeom prst="rect">
            <a:avLst/>
          </a:prstGeom>
          <a:solidFill>
            <a:srgbClr val="C00000"/>
          </a:solidFill>
        </p:spPr>
        <p:txBody>
          <a:bodyPr vert="horz" wrap="square" rtlCol="0">
            <a:spAutoFit/>
          </a:bodyPr>
          <a:lstStyle/>
          <a:p>
            <a:pPr algn="ctr"/>
            <a:r>
              <a:rPr lang="es-MX" sz="2000" b="1" dirty="0" smtClean="0">
                <a:solidFill>
                  <a:schemeClr val="bg1"/>
                </a:solidFill>
                <a:latin typeface="Soberana Texto" panose="02000000000000000000" pitchFamily="50" charset="0"/>
                <a:cs typeface="Times New Roman" panose="02020603050405020304" pitchFamily="18" charset="0"/>
              </a:rPr>
              <a:t>Entidades Federativas</a:t>
            </a:r>
            <a:endParaRPr lang="es-MX" sz="2000" b="1" dirty="0">
              <a:solidFill>
                <a:schemeClr val="bg1"/>
              </a:solidFill>
              <a:latin typeface="Soberana Texto" panose="02000000000000000000" pitchFamily="50" charset="0"/>
              <a:cs typeface="Times New Roman" panose="02020603050405020304" pitchFamily="18" charset="0"/>
            </a:endParaRPr>
          </a:p>
        </p:txBody>
      </p:sp>
      <p:sp>
        <p:nvSpPr>
          <p:cNvPr id="12" name="7 CuadroTexto"/>
          <p:cNvSpPr txBox="1"/>
          <p:nvPr/>
        </p:nvSpPr>
        <p:spPr>
          <a:xfrm>
            <a:off x="107504" y="72463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7923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3528" y="2060848"/>
            <a:ext cx="7776864" cy="3924151"/>
          </a:xfrm>
          <a:prstGeom prst="rect">
            <a:avLst/>
          </a:prstGeom>
          <a:noFill/>
          <a:ln>
            <a:noFill/>
          </a:ln>
        </p:spPr>
        <p:txBody>
          <a:bodyPr wrap="square" rtlCol="0">
            <a:spAutoFit/>
          </a:bodyPr>
          <a:lstStyle/>
          <a:p>
            <a:pPr marL="342900" indent="-342900">
              <a:lnSpc>
                <a:spcPct val="150000"/>
              </a:lnSpc>
              <a:buFont typeface="Arial" panose="020B0604020202020204" pitchFamily="34" charset="0"/>
              <a:buChar char="•"/>
            </a:pPr>
            <a:r>
              <a:rPr lang="es-MX" sz="2200" dirty="0" smtClean="0">
                <a:latin typeface="Soberana Texto" panose="02000000000000000000" pitchFamily="50" charset="0"/>
                <a:cs typeface="Times New Roman" pitchFamily="18" charset="0"/>
              </a:rPr>
              <a:t>Es realizado por personas, no son sólo Políticas.</a:t>
            </a:r>
          </a:p>
          <a:p>
            <a:pPr marL="342900" indent="-342900">
              <a:lnSpc>
                <a:spcPct val="150000"/>
              </a:lnSpc>
              <a:buFont typeface="Arial" panose="020B0604020202020204" pitchFamily="34" charset="0"/>
              <a:buChar char="•"/>
            </a:pPr>
            <a:r>
              <a:rPr lang="es-MX" sz="2200" dirty="0" smtClean="0">
                <a:latin typeface="Soberana Texto" panose="02000000000000000000" pitchFamily="50" charset="0"/>
                <a:cs typeface="Times New Roman" pitchFamily="18" charset="0"/>
              </a:rPr>
              <a:t>Se aplica en toda la Organización.</a:t>
            </a:r>
          </a:p>
          <a:p>
            <a:pPr marL="342900" indent="-342900">
              <a:lnSpc>
                <a:spcPct val="150000"/>
              </a:lnSpc>
              <a:buFont typeface="Arial" panose="020B0604020202020204" pitchFamily="34" charset="0"/>
              <a:buChar char="•"/>
            </a:pPr>
            <a:r>
              <a:rPr lang="es-MX" sz="2200" dirty="0" smtClean="0">
                <a:latin typeface="Soberana Texto" panose="02000000000000000000" pitchFamily="50" charset="0"/>
                <a:cs typeface="Times New Roman" pitchFamily="18" charset="0"/>
              </a:rPr>
              <a:t>Identifica acontecimientos que afectan eventualmente a la dependencia.</a:t>
            </a:r>
          </a:p>
          <a:p>
            <a:pPr marL="342900" indent="-342900">
              <a:lnSpc>
                <a:spcPct val="150000"/>
              </a:lnSpc>
              <a:buFont typeface="Arial" panose="020B0604020202020204" pitchFamily="34" charset="0"/>
              <a:buChar char="•"/>
            </a:pPr>
            <a:r>
              <a:rPr lang="es-MX" sz="2200" dirty="0" smtClean="0">
                <a:latin typeface="Soberana Texto" panose="02000000000000000000" pitchFamily="50" charset="0"/>
                <a:cs typeface="Times New Roman" pitchFamily="18" charset="0"/>
              </a:rPr>
              <a:t>Provee una seguridad razonable. </a:t>
            </a:r>
          </a:p>
          <a:p>
            <a:pPr marL="342900" indent="-342900">
              <a:lnSpc>
                <a:spcPct val="150000"/>
              </a:lnSpc>
              <a:buFont typeface="Arial" panose="020B0604020202020204" pitchFamily="34" charset="0"/>
              <a:buChar char="•"/>
            </a:pPr>
            <a:r>
              <a:rPr lang="es-MX" sz="2200" dirty="0" smtClean="0">
                <a:latin typeface="Soberana Texto" panose="02000000000000000000" pitchFamily="50" charset="0"/>
                <a:cs typeface="Times New Roman" pitchFamily="18" charset="0"/>
              </a:rPr>
              <a:t>Esta orientada al logro de objetivos.</a:t>
            </a:r>
          </a:p>
          <a:p>
            <a:pPr marL="342900" indent="-342900">
              <a:lnSpc>
                <a:spcPct val="150000"/>
              </a:lnSpc>
              <a:buFont typeface="Arial" panose="020B0604020202020204" pitchFamily="34" charset="0"/>
              <a:buChar char="•"/>
            </a:pPr>
            <a:r>
              <a:rPr lang="es-MX" sz="2200" dirty="0" smtClean="0">
                <a:latin typeface="Soberana Texto" panose="02000000000000000000" pitchFamily="50" charset="0"/>
                <a:cs typeface="Times New Roman" pitchFamily="18" charset="0"/>
              </a:rPr>
              <a:t>Ayuda a fortalecer la gobernanza.</a:t>
            </a:r>
          </a:p>
          <a:p>
            <a:endParaRPr lang="es-MX" dirty="0" smtClean="0">
              <a:solidFill>
                <a:schemeClr val="bg1">
                  <a:lumMod val="50000"/>
                </a:schemeClr>
              </a:solidFill>
              <a:latin typeface="Times New Roman" pitchFamily="18" charset="0"/>
              <a:cs typeface="Times New Roman" pitchFamily="18" charset="0"/>
            </a:endParaRPr>
          </a:p>
        </p:txBody>
      </p:sp>
      <p:sp>
        <p:nvSpPr>
          <p:cNvPr id="12" name="7 CuadroTexto"/>
          <p:cNvSpPr txBox="1"/>
          <p:nvPr/>
        </p:nvSpPr>
        <p:spPr>
          <a:xfrm>
            <a:off x="1980527" y="1479221"/>
            <a:ext cx="5235031"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1600" b="1" dirty="0" smtClean="0">
                <a:solidFill>
                  <a:srgbClr val="BC0000"/>
                </a:solidFill>
                <a:latin typeface="Soberana Titular" panose="02000000000000000000" pitchFamily="50" charset="0"/>
                <a:cs typeface="Times New Roman" pitchFamily="18" charset="0"/>
              </a:rPr>
              <a:t>Ideas Generales Control </a:t>
            </a:r>
            <a:r>
              <a:rPr lang="es-MX" sz="1600" b="1" dirty="0">
                <a:solidFill>
                  <a:srgbClr val="BC0000"/>
                </a:solidFill>
                <a:latin typeface="Soberana Titular" panose="02000000000000000000" pitchFamily="50" charset="0"/>
                <a:cs typeface="Times New Roman" pitchFamily="18" charset="0"/>
              </a:rPr>
              <a:t>Interno </a:t>
            </a:r>
          </a:p>
        </p:txBody>
      </p:sp>
      <p:sp>
        <p:nvSpPr>
          <p:cNvPr id="9" name="Rectángulo 8"/>
          <p:cNvSpPr/>
          <p:nvPr/>
        </p:nvSpPr>
        <p:spPr>
          <a:xfrm>
            <a:off x="5508104" y="3789040"/>
            <a:ext cx="360040" cy="288032"/>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a:t>
            </a:r>
            <a:endParaRPr lang="es-MX" dirty="0"/>
          </a:p>
        </p:txBody>
      </p:sp>
      <p:sp>
        <p:nvSpPr>
          <p:cNvPr id="13" name="7 CuadroTexto"/>
          <p:cNvSpPr txBox="1"/>
          <p:nvPr/>
        </p:nvSpPr>
        <p:spPr>
          <a:xfrm>
            <a:off x="107504" y="76470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
        <p:nvSpPr>
          <p:cNvPr id="14" name="Rectángulo 13"/>
          <p:cNvSpPr/>
          <p:nvPr/>
        </p:nvSpPr>
        <p:spPr>
          <a:xfrm>
            <a:off x="5508104" y="4195775"/>
            <a:ext cx="360040" cy="288032"/>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a:t>
            </a:r>
          </a:p>
        </p:txBody>
      </p:sp>
      <p:sp>
        <p:nvSpPr>
          <p:cNvPr id="15" name="Rectángulo 14"/>
          <p:cNvSpPr/>
          <p:nvPr/>
        </p:nvSpPr>
        <p:spPr>
          <a:xfrm>
            <a:off x="5508104" y="5003180"/>
            <a:ext cx="360040" cy="288032"/>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a:t>
            </a:r>
            <a:endParaRPr lang="es-MX" dirty="0"/>
          </a:p>
        </p:txBody>
      </p:sp>
      <p:sp>
        <p:nvSpPr>
          <p:cNvPr id="16" name="Rectángulo 15"/>
          <p:cNvSpPr/>
          <p:nvPr/>
        </p:nvSpPr>
        <p:spPr>
          <a:xfrm>
            <a:off x="5508104" y="4591534"/>
            <a:ext cx="360040" cy="28803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a:t>
            </a:r>
            <a:endParaRPr lang="es-MX" dirty="0"/>
          </a:p>
        </p:txBody>
      </p:sp>
      <p:sp>
        <p:nvSpPr>
          <p:cNvPr id="17" name="Rectángulo 16"/>
          <p:cNvSpPr/>
          <p:nvPr/>
        </p:nvSpPr>
        <p:spPr>
          <a:xfrm>
            <a:off x="5508104" y="5414826"/>
            <a:ext cx="360040" cy="288032"/>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T</a:t>
            </a:r>
            <a:endParaRPr lang="es-MX" dirty="0"/>
          </a:p>
        </p:txBody>
      </p:sp>
      <p:sp>
        <p:nvSpPr>
          <p:cNvPr id="10" name="Rectángulo 9"/>
          <p:cNvSpPr/>
          <p:nvPr/>
        </p:nvSpPr>
        <p:spPr>
          <a:xfrm>
            <a:off x="5940152" y="3789040"/>
            <a:ext cx="1917815" cy="288032"/>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   </a:t>
            </a:r>
            <a:r>
              <a:rPr lang="es-MX" dirty="0" err="1" smtClean="0"/>
              <a:t>e</a:t>
            </a:r>
            <a:r>
              <a:rPr lang="es-MX" b="1" dirty="0" err="1" smtClean="0"/>
              <a:t>S</a:t>
            </a:r>
            <a:r>
              <a:rPr lang="es-MX" dirty="0" err="1" smtClean="0"/>
              <a:t>pecíficos</a:t>
            </a:r>
            <a:endParaRPr lang="es-MX" dirty="0"/>
          </a:p>
        </p:txBody>
      </p:sp>
      <p:sp>
        <p:nvSpPr>
          <p:cNvPr id="21" name="Rectángulo 20"/>
          <p:cNvSpPr/>
          <p:nvPr/>
        </p:nvSpPr>
        <p:spPr>
          <a:xfrm>
            <a:off x="5940152" y="4190690"/>
            <a:ext cx="1917815" cy="288032"/>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   </a:t>
            </a:r>
            <a:r>
              <a:rPr lang="es-MX" b="1" dirty="0" smtClean="0"/>
              <a:t>M</a:t>
            </a:r>
            <a:r>
              <a:rPr lang="es-MX" dirty="0" smtClean="0"/>
              <a:t>edibles</a:t>
            </a:r>
            <a:endParaRPr lang="es-MX" dirty="0"/>
          </a:p>
        </p:txBody>
      </p:sp>
      <p:sp>
        <p:nvSpPr>
          <p:cNvPr id="22" name="Rectángulo 21"/>
          <p:cNvSpPr/>
          <p:nvPr/>
        </p:nvSpPr>
        <p:spPr>
          <a:xfrm>
            <a:off x="5954563" y="4591534"/>
            <a:ext cx="1917815" cy="288032"/>
          </a:xfrm>
          <a:prstGeom prst="rect">
            <a:avLst/>
          </a:prstGeom>
          <a:solidFill>
            <a:srgbClr val="B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a:t>
            </a:r>
            <a:r>
              <a:rPr lang="es-MX" dirty="0" smtClean="0"/>
              <a:t>cordados</a:t>
            </a:r>
            <a:endParaRPr lang="es-MX" dirty="0"/>
          </a:p>
        </p:txBody>
      </p:sp>
      <p:sp>
        <p:nvSpPr>
          <p:cNvPr id="23" name="Rectángulo 22"/>
          <p:cNvSpPr/>
          <p:nvPr/>
        </p:nvSpPr>
        <p:spPr>
          <a:xfrm>
            <a:off x="5968280" y="5003180"/>
            <a:ext cx="1917815" cy="288032"/>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   </a:t>
            </a:r>
            <a:r>
              <a:rPr lang="es-MX" b="1" dirty="0" smtClean="0"/>
              <a:t>R</a:t>
            </a:r>
            <a:r>
              <a:rPr lang="es-MX" dirty="0" smtClean="0"/>
              <a:t>ealistas</a:t>
            </a:r>
            <a:endParaRPr lang="es-MX" dirty="0"/>
          </a:p>
        </p:txBody>
      </p:sp>
      <p:sp>
        <p:nvSpPr>
          <p:cNvPr id="24" name="Rectángulo 23"/>
          <p:cNvSpPr/>
          <p:nvPr/>
        </p:nvSpPr>
        <p:spPr>
          <a:xfrm>
            <a:off x="5968280" y="5414826"/>
            <a:ext cx="1917815" cy="288032"/>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Acotados en el </a:t>
            </a:r>
            <a:r>
              <a:rPr lang="es-MX" b="1" dirty="0" smtClean="0"/>
              <a:t>T</a:t>
            </a:r>
            <a:r>
              <a:rPr lang="es-MX" sz="1400" b="1" dirty="0" smtClean="0"/>
              <a:t>iempo</a:t>
            </a:r>
            <a:endParaRPr lang="es-MX" sz="1400" b="1" dirty="0"/>
          </a:p>
        </p:txBody>
      </p:sp>
    </p:spTree>
    <p:extLst>
      <p:ext uri="{BB962C8B-B14F-4D97-AF65-F5344CB8AC3E}">
        <p14:creationId xmlns:p14="http://schemas.microsoft.com/office/powerpoint/2010/main" val="3476788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3"/>
          <p:cNvGraphicFramePr/>
          <p:nvPr>
            <p:extLst>
              <p:ext uri="{D42A27DB-BD31-4B8C-83A1-F6EECF244321}">
                <p14:modId xmlns:p14="http://schemas.microsoft.com/office/powerpoint/2010/main" val="152858871"/>
              </p:ext>
            </p:extLst>
          </p:nvPr>
        </p:nvGraphicFramePr>
        <p:xfrm>
          <a:off x="1144698" y="1820474"/>
          <a:ext cx="6835621" cy="5208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Título"/>
          <p:cNvSpPr>
            <a:spLocks/>
          </p:cNvSpPr>
          <p:nvPr/>
        </p:nvSpPr>
        <p:spPr bwMode="auto">
          <a:xfrm>
            <a:off x="386044" y="1412776"/>
            <a:ext cx="8352928" cy="923330"/>
          </a:xfrm>
          <a:prstGeom prst="rect">
            <a:avLst/>
          </a:prstGeom>
          <a:solidFill>
            <a:schemeClr val="bg1"/>
          </a:solidFill>
          <a:ln w="38100" cmpd="dbl">
            <a:solidFill>
              <a:srgbClr val="006600"/>
            </a:solidFill>
          </a:ln>
          <a:extLst/>
        </p:spPr>
        <p:txBody>
          <a:bodyPr wrap="square">
            <a:spAutoFit/>
          </a:bodyPr>
          <a:lstStyle/>
          <a:p>
            <a:pPr defTabSz="820275" eaLnBrk="0" hangingPunct="0"/>
            <a:r>
              <a:rPr lang="es-MX" dirty="0">
                <a:latin typeface="Soberana Texto" panose="02000000000000000000" pitchFamily="50" charset="0"/>
                <a:cs typeface="Times New Roman" pitchFamily="18" charset="0"/>
              </a:rPr>
              <a:t>El Manual Administrativo de Aplicación General en Materia de Control Interno para la Administración  Pública Federal, propone los siguientes mecanismos para la implementación, aplicación y evaluación del control interno: </a:t>
            </a:r>
          </a:p>
        </p:txBody>
      </p:sp>
      <p:sp>
        <p:nvSpPr>
          <p:cNvPr id="8" name="7 CuadroTexto"/>
          <p:cNvSpPr txBox="1"/>
          <p:nvPr/>
        </p:nvSpPr>
        <p:spPr>
          <a:xfrm>
            <a:off x="107504" y="72463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CuadroTexto"/>
          <p:cNvSpPr txBox="1"/>
          <p:nvPr/>
        </p:nvSpPr>
        <p:spPr>
          <a:xfrm>
            <a:off x="1843929" y="1752781"/>
            <a:ext cx="5883103"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defRPr/>
            </a:pPr>
            <a:r>
              <a:rPr lang="es-MX" sz="1600" b="1" dirty="0">
                <a:solidFill>
                  <a:srgbClr val="C00000"/>
                </a:solidFill>
                <a:latin typeface="Soberana Titular" panose="02000000000000000000" pitchFamily="50" charset="0"/>
                <a:ea typeface="ヒラギノ角ゴ Pro W3"/>
                <a:cs typeface="Times New Roman" pitchFamily="18" charset="0"/>
              </a:rPr>
              <a:t>Modelo Estándar de Control Interno</a:t>
            </a:r>
          </a:p>
        </p:txBody>
      </p:sp>
      <p:sp>
        <p:nvSpPr>
          <p:cNvPr id="8" name="1 Rectángulo"/>
          <p:cNvSpPr/>
          <p:nvPr/>
        </p:nvSpPr>
        <p:spPr>
          <a:xfrm>
            <a:off x="515140" y="2780928"/>
            <a:ext cx="8208912" cy="2215991"/>
          </a:xfrm>
          <a:prstGeom prst="rect">
            <a:avLst/>
          </a:prstGeom>
          <a:solidFill>
            <a:schemeClr val="bg1"/>
          </a:solidFill>
          <a:ln w="38100" cmpd="dbl">
            <a:solidFill>
              <a:srgbClr val="006600"/>
            </a:solidFill>
          </a:ln>
        </p:spPr>
        <p:txBody>
          <a:bodyPr wrap="square">
            <a:spAutoFit/>
          </a:bodyPr>
          <a:lstStyle/>
          <a:p>
            <a:pPr defTabSz="820275" eaLnBrk="0" hangingPunct="0"/>
            <a:r>
              <a:rPr lang="es-ES" sz="2000" dirty="0">
                <a:latin typeface="Soberana Texto" panose="02000000000000000000" pitchFamily="50" charset="0"/>
                <a:cs typeface="Times New Roman" pitchFamily="18" charset="0"/>
              </a:rPr>
              <a:t>Herramienta basada en las cinco Normas del Modelo de Control COSO, que tiene como finalidad proporcionar una estructura para el control de la Estrategia, la Gestión y la Evaluación de las instituciones de la APF, para orientarlas hacia el cumplimiento de sus metas y objetivos institucionales mediante el fortalecimiento del Control Interno. </a:t>
            </a:r>
            <a:endParaRPr lang="es-ES" sz="2000" dirty="0" smtClean="0">
              <a:latin typeface="Soberana Texto" panose="02000000000000000000" pitchFamily="50" charset="0"/>
              <a:cs typeface="Times New Roman" pitchFamily="18" charset="0"/>
            </a:endParaRPr>
          </a:p>
          <a:p>
            <a:pPr defTabSz="820275" eaLnBrk="0" hangingPunct="0"/>
            <a:endParaRPr lang="es-ES" sz="2000" dirty="0">
              <a:latin typeface="Soberana Texto" panose="02000000000000000000" pitchFamily="50" charset="0"/>
              <a:cs typeface="Times New Roman" pitchFamily="18" charset="0"/>
            </a:endParaRPr>
          </a:p>
          <a:p>
            <a:pPr defTabSz="820275" eaLnBrk="0" hangingPunct="0"/>
            <a:r>
              <a:rPr lang="es-MX" dirty="0"/>
              <a:t>Committee of Sponsoring Organizations of the Treadway Commission</a:t>
            </a:r>
            <a:endParaRPr lang="es-ES" sz="2000" dirty="0">
              <a:latin typeface="Soberana Texto" panose="02000000000000000000" pitchFamily="50" charset="0"/>
              <a:cs typeface="Times New Roman" pitchFamily="18" charset="0"/>
            </a:endParaRPr>
          </a:p>
        </p:txBody>
      </p:sp>
      <p:sp>
        <p:nvSpPr>
          <p:cNvPr id="9" name="7 CuadroTexto"/>
          <p:cNvSpPr txBox="1"/>
          <p:nvPr/>
        </p:nvSpPr>
        <p:spPr>
          <a:xfrm>
            <a:off x="107504" y="72463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7923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8 CuadroTexto"/>
          <p:cNvSpPr txBox="1">
            <a:spLocks noChangeArrowheads="1"/>
          </p:cNvSpPr>
          <p:nvPr/>
        </p:nvSpPr>
        <p:spPr bwMode="auto">
          <a:xfrm>
            <a:off x="573091" y="2838542"/>
            <a:ext cx="7997825" cy="2554545"/>
          </a:xfrm>
          <a:prstGeom prst="rect">
            <a:avLst/>
          </a:prstGeom>
          <a:solidFill>
            <a:schemeClr val="bg1"/>
          </a:solidFill>
          <a:ln w="38100" cmpd="dbl">
            <a:solidFill>
              <a:srgbClr val="006600"/>
            </a:solidFill>
          </a:ln>
          <a:extLst/>
        </p:spPr>
        <p:txBody>
          <a:bodyPr wrap="square">
            <a:spAutoFit/>
          </a:bodyPr>
          <a:lstStyle>
            <a:defPPr>
              <a:defRPr lang="es-MX"/>
            </a:defPPr>
            <a:lvl1pPr defTabSz="820275" eaLnBrk="0" hangingPunct="0">
              <a:defRPr sz="2000">
                <a:latin typeface="Times New Roman" pitchFamily="18" charset="0"/>
                <a:cs typeface="Times New Roman" pitchFamily="18" charset="0"/>
              </a:defRPr>
            </a:lvl1pPr>
          </a:lstStyle>
          <a:p>
            <a:pPr algn="just"/>
            <a:r>
              <a:rPr lang="es-ES" dirty="0">
                <a:latin typeface="Soberana Texto" panose="02000000000000000000" pitchFamily="50" charset="0"/>
              </a:rPr>
              <a:t>El conjunto de procesos, mecanismos y elementos organizados y relacionados que interactúan entre sí, y que se aplican de manera específica por una Institución a nivel de planeación, organización, ejecución, dirección, información y seguimiento de sus procesos de gestión, para dar certidumbre a la toma de decisiones y conducirla con una seguridad razonable al logro de sus objetivos y metas en un ambiente ético, de calidad, mejora continua, eficiencia y de cumplimiento de la ley.</a:t>
            </a:r>
          </a:p>
        </p:txBody>
      </p:sp>
      <p:sp>
        <p:nvSpPr>
          <p:cNvPr id="7" name="7 CuadroTexto"/>
          <p:cNvSpPr txBox="1"/>
          <p:nvPr/>
        </p:nvSpPr>
        <p:spPr>
          <a:xfrm>
            <a:off x="1763688" y="1812366"/>
            <a:ext cx="5351573"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defRPr/>
            </a:pPr>
            <a:r>
              <a:rPr lang="es-MX" sz="1600" b="1" dirty="0">
                <a:solidFill>
                  <a:srgbClr val="C00000"/>
                </a:solidFill>
                <a:latin typeface="Soberana Titular" panose="02000000000000000000" pitchFamily="50" charset="0"/>
                <a:cs typeface="Times New Roman" pitchFamily="18" charset="0"/>
              </a:rPr>
              <a:t>Sistema de Control Interno Institucional</a:t>
            </a:r>
          </a:p>
        </p:txBody>
      </p:sp>
      <p:sp>
        <p:nvSpPr>
          <p:cNvPr id="8" name="7 CuadroTexto"/>
          <p:cNvSpPr txBox="1"/>
          <p:nvPr/>
        </p:nvSpPr>
        <p:spPr>
          <a:xfrm>
            <a:off x="107504" y="72463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7923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p:cNvSpPr>
          <p:nvPr/>
        </p:nvSpPr>
        <p:spPr bwMode="auto">
          <a:xfrm>
            <a:off x="683568" y="1844824"/>
            <a:ext cx="7416824" cy="584775"/>
          </a:xfrm>
          <a:prstGeom prst="rect">
            <a:avLst/>
          </a:prstGeom>
          <a:gradFill>
            <a:gsLst>
              <a:gs pos="100000">
                <a:schemeClr val="bg1">
                  <a:lumMod val="85000"/>
                </a:schemeClr>
              </a:gs>
              <a:gs pos="0">
                <a:schemeClr val="bg1"/>
              </a:gs>
            </a:gsLst>
            <a:lin ang="16200000" scaled="1"/>
          </a:gradFill>
          <a:ln>
            <a:solidFill>
              <a:schemeClr val="bg1">
                <a:lumMod val="95000"/>
              </a:schemeClr>
            </a:solidFill>
          </a:ln>
          <a:extLst/>
        </p:spPr>
        <p:txBody>
          <a:bodyPr wrap="square" rtlCol="0">
            <a:spAutoFit/>
          </a:bodyPr>
          <a:lstStyle/>
          <a:p>
            <a:pPr algn="ctr"/>
            <a:r>
              <a:rPr lang="es-MX" sz="1600" b="1" dirty="0" smtClean="0">
                <a:solidFill>
                  <a:srgbClr val="C00000"/>
                </a:solidFill>
                <a:latin typeface="Soberana Titular" panose="02000000000000000000" pitchFamily="50" charset="0"/>
                <a:ea typeface="ヒラギノ角ゴ Pro W3"/>
                <a:cs typeface="Times New Roman" pitchFamily="18" charset="0"/>
              </a:rPr>
              <a:t>OBJETIVOS DEL MODELO ESTATAL DEL MARCO INTEGRADO DE CONTROL INTERNO  (MEMICI)</a:t>
            </a:r>
            <a:endParaRPr lang="es-MX" sz="1600" b="1" dirty="0">
              <a:solidFill>
                <a:srgbClr val="C00000"/>
              </a:solidFill>
              <a:latin typeface="Soberana Titular" panose="02000000000000000000" pitchFamily="50" charset="0"/>
              <a:ea typeface="ヒラギノ角ゴ Pro W3"/>
              <a:cs typeface="Times New Roman" pitchFamily="18" charset="0"/>
            </a:endParaRPr>
          </a:p>
        </p:txBody>
      </p:sp>
      <p:sp>
        <p:nvSpPr>
          <p:cNvPr id="7" name="8 CuadroTexto"/>
          <p:cNvSpPr txBox="1">
            <a:spLocks noChangeArrowheads="1"/>
          </p:cNvSpPr>
          <p:nvPr/>
        </p:nvSpPr>
        <p:spPr bwMode="auto">
          <a:xfrm>
            <a:off x="539552" y="2636912"/>
            <a:ext cx="7997825" cy="1323439"/>
          </a:xfrm>
          <a:prstGeom prst="rect">
            <a:avLst/>
          </a:prstGeom>
          <a:solidFill>
            <a:schemeClr val="bg1"/>
          </a:solidFill>
          <a:ln w="38100" cmpd="dbl">
            <a:solidFill>
              <a:srgbClr val="006600"/>
            </a:solidFill>
          </a:ln>
          <a:extLst/>
        </p:spPr>
        <p:txBody>
          <a:bodyPr wrap="square">
            <a:spAutoFit/>
          </a:bodyPr>
          <a:lstStyle>
            <a:defPPr>
              <a:defRPr lang="es-MX"/>
            </a:defPPr>
            <a:lvl1pPr defTabSz="820275" eaLnBrk="0" hangingPunct="0">
              <a:defRPr sz="2000">
                <a:latin typeface="Times New Roman" pitchFamily="18" charset="0"/>
                <a:cs typeface="Times New Roman" pitchFamily="18" charset="0"/>
              </a:defRPr>
            </a:lvl1pPr>
          </a:lstStyle>
          <a:p>
            <a:pPr algn="just"/>
            <a:r>
              <a:rPr lang="es-ES" dirty="0">
                <a:latin typeface="Soberana Texto" panose="02000000000000000000" pitchFamily="50" charset="0"/>
              </a:rPr>
              <a:t>Que los Entes Públicos de la Administración Pública </a:t>
            </a:r>
            <a:r>
              <a:rPr lang="es-ES" dirty="0" smtClean="0">
                <a:latin typeface="Soberana Texto" panose="02000000000000000000" pitchFamily="50" charset="0"/>
              </a:rPr>
              <a:t>cuenten </a:t>
            </a:r>
            <a:r>
              <a:rPr lang="es-ES" dirty="0">
                <a:latin typeface="Soberana Texto" panose="02000000000000000000" pitchFamily="50" charset="0"/>
              </a:rPr>
              <a:t>con un Sistema de Control Interno eficaz para proporcionar una seguridad razonable en el logro de sus objetivos y metas, en un ambiente ético, información de calidad, mejora continua y cumplimiento de la Ley.</a:t>
            </a:r>
          </a:p>
        </p:txBody>
      </p:sp>
      <p:sp>
        <p:nvSpPr>
          <p:cNvPr id="5" name="7 CuadroTexto"/>
          <p:cNvSpPr txBox="1"/>
          <p:nvPr/>
        </p:nvSpPr>
        <p:spPr>
          <a:xfrm>
            <a:off x="107504" y="72463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a:spLocks/>
          </p:cNvSpPr>
          <p:nvPr/>
        </p:nvSpPr>
        <p:spPr bwMode="auto">
          <a:xfrm>
            <a:off x="2905855" y="1615948"/>
            <a:ext cx="3384376"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a:extLst/>
        </p:spPr>
        <p:txBody>
          <a:bodyPr wrap="square" rtlCol="0">
            <a:spAutoFit/>
          </a:bodyPr>
          <a:lstStyle/>
          <a:p>
            <a:pPr algn="ctr"/>
            <a:r>
              <a:rPr lang="es-MX" sz="1600" b="1" dirty="0">
                <a:solidFill>
                  <a:srgbClr val="C00000"/>
                </a:solidFill>
                <a:latin typeface="Soberana Titular" panose="02000000000000000000" pitchFamily="50" charset="0"/>
                <a:ea typeface="ヒラギノ角ゴ Pro W3"/>
                <a:cs typeface="Times New Roman" pitchFamily="18" charset="0"/>
              </a:rPr>
              <a:t>Niveles de Control</a:t>
            </a:r>
          </a:p>
        </p:txBody>
      </p:sp>
      <p:graphicFrame>
        <p:nvGraphicFramePr>
          <p:cNvPr id="10" name="9 Diagrama"/>
          <p:cNvGraphicFramePr/>
          <p:nvPr>
            <p:extLst>
              <p:ext uri="{D42A27DB-BD31-4B8C-83A1-F6EECF244321}">
                <p14:modId xmlns:p14="http://schemas.microsoft.com/office/powerpoint/2010/main" val="2942230336"/>
              </p:ext>
            </p:extLst>
          </p:nvPr>
        </p:nvGraphicFramePr>
        <p:xfrm>
          <a:off x="467544" y="2708920"/>
          <a:ext cx="8001974" cy="1104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17 Diagrama"/>
          <p:cNvGraphicFramePr/>
          <p:nvPr>
            <p:extLst>
              <p:ext uri="{D42A27DB-BD31-4B8C-83A1-F6EECF244321}">
                <p14:modId xmlns:p14="http://schemas.microsoft.com/office/powerpoint/2010/main" val="3577460670"/>
              </p:ext>
            </p:extLst>
          </p:nvPr>
        </p:nvGraphicFramePr>
        <p:xfrm>
          <a:off x="490664" y="3932431"/>
          <a:ext cx="8001974" cy="1104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18 Diagrama"/>
          <p:cNvGraphicFramePr/>
          <p:nvPr>
            <p:extLst>
              <p:ext uri="{D42A27DB-BD31-4B8C-83A1-F6EECF244321}">
                <p14:modId xmlns:p14="http://schemas.microsoft.com/office/powerpoint/2010/main" val="3113532304"/>
              </p:ext>
            </p:extLst>
          </p:nvPr>
        </p:nvGraphicFramePr>
        <p:xfrm>
          <a:off x="548638" y="5183391"/>
          <a:ext cx="7942257" cy="11040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0" name="19 CuadroTexto"/>
          <p:cNvSpPr txBox="1">
            <a:spLocks noChangeArrowheads="1"/>
          </p:cNvSpPr>
          <p:nvPr/>
        </p:nvSpPr>
        <p:spPr bwMode="auto">
          <a:xfrm>
            <a:off x="3267133" y="2374145"/>
            <a:ext cx="2601011" cy="279850"/>
          </a:xfrm>
          <a:prstGeom prst="rect">
            <a:avLst/>
          </a:prstGeom>
          <a:noFill/>
          <a:ln w="9525">
            <a:noFill/>
            <a:miter lim="800000"/>
            <a:headEnd/>
            <a:tailEnd/>
          </a:ln>
        </p:spPr>
        <p:txBody>
          <a:bodyPr lIns="82073" tIns="41036" rIns="82073" bIns="41036">
            <a:spAutoFit/>
          </a:bodyPr>
          <a:lstStyle>
            <a:lvl1pPr eaLnBrk="0" hangingPunct="0">
              <a:defRPr sz="2400" b="1">
                <a:solidFill>
                  <a:schemeClr val="tx1"/>
                </a:solidFill>
                <a:latin typeface="Arial" pitchFamily="34" charset="0"/>
                <a:ea typeface="ヒラギノ角ゴ Pro W3" charset="-128"/>
              </a:defRPr>
            </a:lvl1pPr>
            <a:lvl2pPr marL="37931725" indent="-37474525" eaLnBrk="0" hangingPunct="0">
              <a:defRPr sz="2400" b="1">
                <a:solidFill>
                  <a:schemeClr val="tx1"/>
                </a:solidFill>
                <a:latin typeface="Arial" pitchFamily="34" charset="0"/>
                <a:ea typeface="ヒラギノ角ゴ Pro W3" charset="-128"/>
              </a:defRPr>
            </a:lvl2pPr>
            <a:lvl3pPr eaLnBrk="0" hangingPunct="0">
              <a:defRPr sz="2400" b="1">
                <a:solidFill>
                  <a:schemeClr val="tx1"/>
                </a:solidFill>
                <a:latin typeface="Arial" pitchFamily="34" charset="0"/>
                <a:ea typeface="ヒラギノ角ゴ Pro W3" charset="-128"/>
              </a:defRPr>
            </a:lvl3pPr>
            <a:lvl4pPr eaLnBrk="0" hangingPunct="0">
              <a:defRPr sz="2400" b="1">
                <a:solidFill>
                  <a:schemeClr val="tx1"/>
                </a:solidFill>
                <a:latin typeface="Arial" pitchFamily="34" charset="0"/>
                <a:ea typeface="ヒラギノ角ゴ Pro W3" charset="-128"/>
              </a:defRPr>
            </a:lvl4pPr>
            <a:lvl5pPr eaLnBrk="0" hangingPunct="0">
              <a:defRPr sz="2400" b="1">
                <a:solidFill>
                  <a:schemeClr val="tx1"/>
                </a:solidFill>
                <a:latin typeface="Arial" pitchFamily="34" charset="0"/>
                <a:ea typeface="ヒラギノ角ゴ Pro W3" charset="-128"/>
              </a:defRPr>
            </a:lvl5pPr>
            <a:lvl6pPr marL="457200" eaLnBrk="0" fontAlgn="base" hangingPunct="0">
              <a:lnSpc>
                <a:spcPct val="80000"/>
              </a:lnSpc>
              <a:spcBef>
                <a:spcPct val="20000"/>
              </a:spcBef>
              <a:spcAft>
                <a:spcPct val="0"/>
              </a:spcAft>
              <a:defRPr sz="2400" b="1">
                <a:solidFill>
                  <a:schemeClr val="tx1"/>
                </a:solidFill>
                <a:latin typeface="Arial" pitchFamily="34" charset="0"/>
                <a:ea typeface="ヒラギノ角ゴ Pro W3" charset="-128"/>
              </a:defRPr>
            </a:lvl6pPr>
            <a:lvl7pPr marL="914400" eaLnBrk="0" fontAlgn="base" hangingPunct="0">
              <a:lnSpc>
                <a:spcPct val="80000"/>
              </a:lnSpc>
              <a:spcBef>
                <a:spcPct val="20000"/>
              </a:spcBef>
              <a:spcAft>
                <a:spcPct val="0"/>
              </a:spcAft>
              <a:defRPr sz="2400" b="1">
                <a:solidFill>
                  <a:schemeClr val="tx1"/>
                </a:solidFill>
                <a:latin typeface="Arial" pitchFamily="34" charset="0"/>
                <a:ea typeface="ヒラギノ角ゴ Pro W3" charset="-128"/>
              </a:defRPr>
            </a:lvl7pPr>
            <a:lvl8pPr marL="1371600" eaLnBrk="0" fontAlgn="base" hangingPunct="0">
              <a:lnSpc>
                <a:spcPct val="80000"/>
              </a:lnSpc>
              <a:spcBef>
                <a:spcPct val="20000"/>
              </a:spcBef>
              <a:spcAft>
                <a:spcPct val="0"/>
              </a:spcAft>
              <a:defRPr sz="2400" b="1">
                <a:solidFill>
                  <a:schemeClr val="tx1"/>
                </a:solidFill>
                <a:latin typeface="Arial" pitchFamily="34" charset="0"/>
                <a:ea typeface="ヒラギノ角ゴ Pro W3" charset="-128"/>
              </a:defRPr>
            </a:lvl8pPr>
            <a:lvl9pPr marL="1828800" eaLnBrk="0" fontAlgn="base" hangingPunct="0">
              <a:lnSpc>
                <a:spcPct val="80000"/>
              </a:lnSpc>
              <a:spcBef>
                <a:spcPct val="20000"/>
              </a:spcBef>
              <a:spcAft>
                <a:spcPct val="0"/>
              </a:spcAft>
              <a:defRPr sz="2400" b="1">
                <a:solidFill>
                  <a:schemeClr val="tx1"/>
                </a:solidFill>
                <a:latin typeface="Arial" pitchFamily="34" charset="0"/>
                <a:ea typeface="ヒラギノ角ゴ Pro W3" charset="-128"/>
              </a:defRPr>
            </a:lvl9pPr>
          </a:lstStyle>
          <a:p>
            <a:pPr algn="ctr" eaLnBrk="1" hangingPunct="1">
              <a:lnSpc>
                <a:spcPct val="80000"/>
              </a:lnSpc>
              <a:spcBef>
                <a:spcPct val="20000"/>
              </a:spcBef>
              <a:defRPr/>
            </a:pPr>
            <a:r>
              <a:rPr lang="es-MX" sz="1600" dirty="0">
                <a:solidFill>
                  <a:srgbClr val="006600"/>
                </a:solidFill>
                <a:effectLst>
                  <a:outerShdw blurRad="38100" dist="38100" dir="2700000" algn="tl">
                    <a:srgbClr val="C0C0C0"/>
                  </a:outerShdw>
                </a:effectLst>
                <a:latin typeface="Soberana Titular" panose="02000000000000000000" pitchFamily="50" charset="0"/>
              </a:rPr>
              <a:t>Aspectos Básicos</a:t>
            </a:r>
          </a:p>
        </p:txBody>
      </p:sp>
      <p:sp>
        <p:nvSpPr>
          <p:cNvPr id="8" name="7 CuadroTexto"/>
          <p:cNvSpPr txBox="1"/>
          <p:nvPr/>
        </p:nvSpPr>
        <p:spPr>
          <a:xfrm>
            <a:off x="107504" y="72463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25638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791580" y="2001902"/>
            <a:ext cx="7632848" cy="2939266"/>
          </a:xfrm>
          <a:prstGeom prst="rect">
            <a:avLst/>
          </a:prstGeom>
          <a:solidFill>
            <a:schemeClr val="bg1"/>
          </a:solidFill>
          <a:ln w="38100" cmpd="dbl">
            <a:solidFill>
              <a:srgbClr val="006600"/>
            </a:solidFill>
          </a:ln>
        </p:spPr>
        <p:txBody>
          <a:bodyPr wrap="square" rtlCol="0">
            <a:spAutoFit/>
          </a:bodyPr>
          <a:lstStyle>
            <a:defPPr>
              <a:defRPr lang="es-MX"/>
            </a:defPPr>
            <a:lvl1pPr algn="just">
              <a:defRPr sz="2000">
                <a:latin typeface="Soberana Texto" pitchFamily="50" charset="0"/>
              </a:defRPr>
            </a:lvl1pPr>
          </a:lstStyle>
          <a:p>
            <a:pPr marL="457200" indent="-457200">
              <a:buFont typeface="+mj-lt"/>
              <a:buAutoNum type="arabicPeriod"/>
            </a:pPr>
            <a:r>
              <a:rPr lang="es-MX" dirty="0"/>
              <a:t>Objetivos de la asesoría</a:t>
            </a:r>
          </a:p>
          <a:p>
            <a:pPr marL="457200" indent="-457200">
              <a:buFont typeface="+mj-lt"/>
              <a:buAutoNum type="arabicPeriod"/>
            </a:pPr>
            <a:r>
              <a:rPr lang="es-MX" dirty="0"/>
              <a:t>Propósito de la Evaluación y Administración de Riesgos</a:t>
            </a:r>
          </a:p>
          <a:p>
            <a:pPr marL="457200" indent="-457200">
              <a:buFont typeface="+mj-lt"/>
              <a:buAutoNum type="arabicPeriod"/>
            </a:pPr>
            <a:r>
              <a:rPr lang="es-MX" dirty="0"/>
              <a:t>Antecedentes de Control Interno </a:t>
            </a:r>
          </a:p>
          <a:p>
            <a:pPr marL="457200" indent="-457200">
              <a:buFont typeface="+mj-lt"/>
              <a:buAutoNum type="arabicPeriod"/>
            </a:pPr>
            <a:r>
              <a:rPr lang="es-MX" dirty="0"/>
              <a:t>¿Qué son los Riesgos?</a:t>
            </a:r>
          </a:p>
          <a:p>
            <a:pPr marL="457200" indent="-457200">
              <a:buFont typeface="+mj-lt"/>
              <a:buAutoNum type="arabicPeriod"/>
            </a:pPr>
            <a:r>
              <a:rPr lang="es-MX" dirty="0"/>
              <a:t>Metodología de Evaluación de Riesgos</a:t>
            </a:r>
          </a:p>
          <a:p>
            <a:pPr marL="457200" indent="-457200">
              <a:buFont typeface="+mj-lt"/>
              <a:buAutoNum type="arabicPeriod"/>
            </a:pPr>
            <a:r>
              <a:rPr lang="es-MX" dirty="0"/>
              <a:t>Evaluación de Riesgos de acuerdo a su Probabilidad e Impacto</a:t>
            </a:r>
          </a:p>
          <a:p>
            <a:pPr marL="457200" indent="-457200">
              <a:buFont typeface="+mj-lt"/>
              <a:buAutoNum type="arabicPeriod"/>
            </a:pPr>
            <a:r>
              <a:rPr lang="es-MX" dirty="0"/>
              <a:t>Programa de Trabajo para Administrar Riesgos</a:t>
            </a:r>
          </a:p>
          <a:p>
            <a:pPr marL="457200" indent="-457200">
              <a:buFont typeface="+mj-lt"/>
              <a:buAutoNum type="arabicPeriod"/>
            </a:pPr>
            <a:r>
              <a:rPr lang="es-MX" dirty="0"/>
              <a:t>Conclusiones</a:t>
            </a:r>
          </a:p>
          <a:p>
            <a:pPr marL="457200" indent="-457200">
              <a:buFont typeface="+mj-lt"/>
              <a:buAutoNum type="arabicPeriod"/>
            </a:pPr>
            <a:r>
              <a:rPr lang="es-MX" dirty="0"/>
              <a:t>Compromisos en materia de Riesgos</a:t>
            </a:r>
          </a:p>
        </p:txBody>
      </p:sp>
      <p:sp>
        <p:nvSpPr>
          <p:cNvPr id="4" name="7 CuadroTexto"/>
          <p:cNvSpPr txBox="1"/>
          <p:nvPr/>
        </p:nvSpPr>
        <p:spPr>
          <a:xfrm>
            <a:off x="117465" y="836712"/>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a:solidFill>
                  <a:srgbClr val="BC0000"/>
                </a:solidFill>
                <a:latin typeface="Soberana Titular" panose="02000000000000000000" pitchFamily="50" charset="0"/>
                <a:cs typeface="Times New Roman" pitchFamily="18" charset="0"/>
              </a:rPr>
              <a:t>CONTENIDO</a:t>
            </a:r>
          </a:p>
        </p:txBody>
      </p:sp>
    </p:spTree>
    <p:extLst>
      <p:ext uri="{BB962C8B-B14F-4D97-AF65-F5344CB8AC3E}">
        <p14:creationId xmlns:p14="http://schemas.microsoft.com/office/powerpoint/2010/main" val="1813076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a:spLocks/>
          </p:cNvSpPr>
          <p:nvPr/>
        </p:nvSpPr>
        <p:spPr bwMode="auto">
          <a:xfrm>
            <a:off x="530846" y="1267392"/>
            <a:ext cx="8282877" cy="584775"/>
          </a:xfrm>
          <a:prstGeom prst="rect">
            <a:avLst/>
          </a:prstGeom>
          <a:gradFill>
            <a:gsLst>
              <a:gs pos="100000">
                <a:schemeClr val="bg1">
                  <a:lumMod val="85000"/>
                </a:schemeClr>
              </a:gs>
              <a:gs pos="0">
                <a:schemeClr val="bg1"/>
              </a:gs>
            </a:gsLst>
            <a:lin ang="16200000" scaled="1"/>
          </a:gradFill>
          <a:ln>
            <a:solidFill>
              <a:schemeClr val="bg1">
                <a:lumMod val="95000"/>
              </a:schemeClr>
            </a:solidFill>
          </a:ln>
          <a:extLst/>
        </p:spPr>
        <p:txBody>
          <a:bodyPr wrap="square" rtlCol="0">
            <a:spAutoFit/>
          </a:bodyPr>
          <a:lstStyle/>
          <a:p>
            <a:pPr algn="ctr"/>
            <a:r>
              <a:rPr lang="es-MX" sz="1600" b="1" dirty="0">
                <a:solidFill>
                  <a:srgbClr val="C00000"/>
                </a:solidFill>
                <a:latin typeface="Soberana Titular" panose="02000000000000000000" pitchFamily="50" charset="0"/>
                <a:ea typeface="ヒラギノ角ゴ Pro W3"/>
                <a:cs typeface="Times New Roman" pitchFamily="18" charset="0"/>
              </a:rPr>
              <a:t>Componentes del Modelo Estatal de Marco Integrado de </a:t>
            </a:r>
            <a:r>
              <a:rPr lang="es-MX" sz="1600" b="1" dirty="0" smtClean="0">
                <a:solidFill>
                  <a:srgbClr val="C00000"/>
                </a:solidFill>
                <a:latin typeface="Soberana Titular" panose="02000000000000000000" pitchFamily="50" charset="0"/>
                <a:ea typeface="ヒラギノ角ゴ Pro W3"/>
                <a:cs typeface="Times New Roman" pitchFamily="18" charset="0"/>
              </a:rPr>
              <a:t>Control Interno (MEMICI)</a:t>
            </a:r>
            <a:endParaRPr lang="es-MX" sz="1600" b="1" dirty="0">
              <a:solidFill>
                <a:srgbClr val="C00000"/>
              </a:solidFill>
              <a:latin typeface="Soberana Titular" panose="02000000000000000000" pitchFamily="50" charset="0"/>
              <a:ea typeface="ヒラギノ角ゴ Pro W3"/>
              <a:cs typeface="Times New Roman" pitchFamily="18" charset="0"/>
            </a:endParaRPr>
          </a:p>
        </p:txBody>
      </p:sp>
      <p:grpSp>
        <p:nvGrpSpPr>
          <p:cNvPr id="121" name="120 Grupo"/>
          <p:cNvGrpSpPr/>
          <p:nvPr/>
        </p:nvGrpSpPr>
        <p:grpSpPr>
          <a:xfrm>
            <a:off x="2195736" y="1936946"/>
            <a:ext cx="5497179" cy="4300366"/>
            <a:chOff x="1996999" y="1576906"/>
            <a:chExt cx="6127964" cy="5184463"/>
          </a:xfrm>
        </p:grpSpPr>
        <p:grpSp>
          <p:nvGrpSpPr>
            <p:cNvPr id="10" name="Group 2"/>
            <p:cNvGrpSpPr>
              <a:grpSpLocks/>
            </p:cNvGrpSpPr>
            <p:nvPr/>
          </p:nvGrpSpPr>
          <p:grpSpPr bwMode="auto">
            <a:xfrm>
              <a:off x="1996999" y="3050179"/>
              <a:ext cx="4767076" cy="3711190"/>
              <a:chOff x="1915" y="1319"/>
              <a:chExt cx="2692" cy="2020"/>
            </a:xfrm>
          </p:grpSpPr>
          <p:grpSp>
            <p:nvGrpSpPr>
              <p:cNvPr id="18" name="Group 3"/>
              <p:cNvGrpSpPr>
                <a:grpSpLocks/>
              </p:cNvGrpSpPr>
              <p:nvPr/>
            </p:nvGrpSpPr>
            <p:grpSpPr bwMode="auto">
              <a:xfrm>
                <a:off x="3575" y="2586"/>
                <a:ext cx="1029" cy="744"/>
                <a:chOff x="3578" y="1325"/>
                <a:chExt cx="1029" cy="744"/>
              </a:xfrm>
            </p:grpSpPr>
            <p:sp>
              <p:nvSpPr>
                <p:cNvPr id="100" name="AutoShape 4"/>
                <p:cNvSpPr>
                  <a:spLocks noChangeArrowheads="1"/>
                </p:cNvSpPr>
                <p:nvPr/>
              </p:nvSpPr>
              <p:spPr bwMode="auto">
                <a:xfrm>
                  <a:off x="3890" y="1325"/>
                  <a:ext cx="717"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101" name="AutoShape 5"/>
                <p:cNvSpPr>
                  <a:spLocks noChangeArrowheads="1"/>
                </p:cNvSpPr>
                <p:nvPr/>
              </p:nvSpPr>
              <p:spPr bwMode="auto">
                <a:xfrm>
                  <a:off x="3788" y="1419"/>
                  <a:ext cx="717"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102" name="AutoShape 6"/>
                <p:cNvSpPr>
                  <a:spLocks noChangeArrowheads="1"/>
                </p:cNvSpPr>
                <p:nvPr/>
              </p:nvSpPr>
              <p:spPr bwMode="auto">
                <a:xfrm>
                  <a:off x="3685" y="1518"/>
                  <a:ext cx="718"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103" name="AutoShape 7"/>
                <p:cNvSpPr>
                  <a:spLocks noChangeArrowheads="1"/>
                </p:cNvSpPr>
                <p:nvPr/>
              </p:nvSpPr>
              <p:spPr bwMode="auto">
                <a:xfrm>
                  <a:off x="3578" y="1636"/>
                  <a:ext cx="717"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grpSp>
          <p:sp>
            <p:nvSpPr>
              <p:cNvPr id="19" name="AutoShape 8"/>
              <p:cNvSpPr>
                <a:spLocks noChangeArrowheads="1"/>
              </p:cNvSpPr>
              <p:nvPr/>
            </p:nvSpPr>
            <p:spPr bwMode="auto">
              <a:xfrm>
                <a:off x="3887" y="2278"/>
                <a:ext cx="717"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20" name="AutoShape 9"/>
              <p:cNvSpPr>
                <a:spLocks noChangeArrowheads="1"/>
              </p:cNvSpPr>
              <p:nvPr/>
            </p:nvSpPr>
            <p:spPr bwMode="auto">
              <a:xfrm>
                <a:off x="3785" y="2372"/>
                <a:ext cx="717"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21" name="AutoShape 10"/>
              <p:cNvSpPr>
                <a:spLocks noChangeArrowheads="1"/>
              </p:cNvSpPr>
              <p:nvPr/>
            </p:nvSpPr>
            <p:spPr bwMode="auto">
              <a:xfrm>
                <a:off x="3682" y="2471"/>
                <a:ext cx="718"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22" name="AutoShape 11"/>
              <p:cNvSpPr>
                <a:spLocks noChangeArrowheads="1"/>
              </p:cNvSpPr>
              <p:nvPr/>
            </p:nvSpPr>
            <p:spPr bwMode="auto">
              <a:xfrm>
                <a:off x="3887" y="1960"/>
                <a:ext cx="717"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23" name="AutoShape 12"/>
              <p:cNvSpPr>
                <a:spLocks noChangeArrowheads="1"/>
              </p:cNvSpPr>
              <p:nvPr/>
            </p:nvSpPr>
            <p:spPr bwMode="auto">
              <a:xfrm>
                <a:off x="3785" y="2054"/>
                <a:ext cx="717"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24" name="AutoShape 13"/>
              <p:cNvSpPr>
                <a:spLocks noChangeArrowheads="1"/>
              </p:cNvSpPr>
              <p:nvPr/>
            </p:nvSpPr>
            <p:spPr bwMode="auto">
              <a:xfrm>
                <a:off x="3682" y="2153"/>
                <a:ext cx="718"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25" name="AutoShape 14"/>
              <p:cNvSpPr>
                <a:spLocks noChangeArrowheads="1"/>
              </p:cNvSpPr>
              <p:nvPr/>
            </p:nvSpPr>
            <p:spPr bwMode="auto">
              <a:xfrm>
                <a:off x="3890" y="1623"/>
                <a:ext cx="717"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26" name="AutoShape 15"/>
              <p:cNvSpPr>
                <a:spLocks noChangeArrowheads="1"/>
              </p:cNvSpPr>
              <p:nvPr/>
            </p:nvSpPr>
            <p:spPr bwMode="auto">
              <a:xfrm>
                <a:off x="3788" y="1717"/>
                <a:ext cx="717"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27" name="AutoShape 16"/>
              <p:cNvSpPr>
                <a:spLocks noChangeArrowheads="1"/>
              </p:cNvSpPr>
              <p:nvPr/>
            </p:nvSpPr>
            <p:spPr bwMode="auto">
              <a:xfrm>
                <a:off x="3685" y="1816"/>
                <a:ext cx="718"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28" name="AutoShape 17"/>
              <p:cNvSpPr>
                <a:spLocks noChangeArrowheads="1"/>
              </p:cNvSpPr>
              <p:nvPr/>
            </p:nvSpPr>
            <p:spPr bwMode="auto">
              <a:xfrm>
                <a:off x="2236" y="1319"/>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29" name="AutoShape 18"/>
              <p:cNvSpPr>
                <a:spLocks noChangeArrowheads="1"/>
              </p:cNvSpPr>
              <p:nvPr/>
            </p:nvSpPr>
            <p:spPr bwMode="auto">
              <a:xfrm>
                <a:off x="2757" y="1319"/>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30" name="AutoShape 19"/>
              <p:cNvSpPr>
                <a:spLocks noChangeArrowheads="1"/>
              </p:cNvSpPr>
              <p:nvPr/>
            </p:nvSpPr>
            <p:spPr bwMode="auto">
              <a:xfrm>
                <a:off x="3279" y="1319"/>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grpSp>
            <p:nvGrpSpPr>
              <p:cNvPr id="31" name="Group 20"/>
              <p:cNvGrpSpPr>
                <a:grpSpLocks/>
              </p:cNvGrpSpPr>
              <p:nvPr/>
            </p:nvGrpSpPr>
            <p:grpSpPr bwMode="auto">
              <a:xfrm>
                <a:off x="1915" y="2689"/>
                <a:ext cx="1979" cy="650"/>
                <a:chOff x="2018" y="845"/>
                <a:chExt cx="1979" cy="650"/>
              </a:xfrm>
            </p:grpSpPr>
            <p:sp>
              <p:nvSpPr>
                <p:cNvPr id="91" name="AutoShape 21"/>
                <p:cNvSpPr>
                  <a:spLocks noChangeArrowheads="1"/>
                </p:cNvSpPr>
                <p:nvPr/>
              </p:nvSpPr>
              <p:spPr bwMode="auto">
                <a:xfrm>
                  <a:off x="2237" y="845"/>
                  <a:ext cx="717"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92" name="AutoShape 22"/>
                <p:cNvSpPr>
                  <a:spLocks noChangeArrowheads="1"/>
                </p:cNvSpPr>
                <p:nvPr/>
              </p:nvSpPr>
              <p:spPr bwMode="auto">
                <a:xfrm>
                  <a:off x="2758" y="845"/>
                  <a:ext cx="717"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93" name="AutoShape 23"/>
                <p:cNvSpPr>
                  <a:spLocks noChangeArrowheads="1"/>
                </p:cNvSpPr>
                <p:nvPr/>
              </p:nvSpPr>
              <p:spPr bwMode="auto">
                <a:xfrm>
                  <a:off x="3280" y="845"/>
                  <a:ext cx="717"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94" name="AutoShape 24"/>
                <p:cNvSpPr>
                  <a:spLocks noChangeArrowheads="1"/>
                </p:cNvSpPr>
                <p:nvPr/>
              </p:nvSpPr>
              <p:spPr bwMode="auto">
                <a:xfrm>
                  <a:off x="2127" y="944"/>
                  <a:ext cx="717"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95" name="AutoShape 25"/>
                <p:cNvSpPr>
                  <a:spLocks noChangeArrowheads="1"/>
                </p:cNvSpPr>
                <p:nvPr/>
              </p:nvSpPr>
              <p:spPr bwMode="auto">
                <a:xfrm>
                  <a:off x="2656" y="944"/>
                  <a:ext cx="717"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96" name="AutoShape 26"/>
                <p:cNvSpPr>
                  <a:spLocks noChangeArrowheads="1"/>
                </p:cNvSpPr>
                <p:nvPr/>
              </p:nvSpPr>
              <p:spPr bwMode="auto">
                <a:xfrm>
                  <a:off x="3177" y="944"/>
                  <a:ext cx="718"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97" name="AutoShape 27"/>
                <p:cNvSpPr>
                  <a:spLocks noChangeArrowheads="1"/>
                </p:cNvSpPr>
                <p:nvPr/>
              </p:nvSpPr>
              <p:spPr bwMode="auto">
                <a:xfrm>
                  <a:off x="2018" y="1062"/>
                  <a:ext cx="717"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98" name="AutoShape 28"/>
                <p:cNvSpPr>
                  <a:spLocks noChangeArrowheads="1"/>
                </p:cNvSpPr>
                <p:nvPr/>
              </p:nvSpPr>
              <p:spPr bwMode="auto">
                <a:xfrm>
                  <a:off x="2548" y="1062"/>
                  <a:ext cx="717"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99" name="AutoShape 29"/>
                <p:cNvSpPr>
                  <a:spLocks noChangeArrowheads="1"/>
                </p:cNvSpPr>
                <p:nvPr/>
              </p:nvSpPr>
              <p:spPr bwMode="auto">
                <a:xfrm>
                  <a:off x="3070" y="1062"/>
                  <a:ext cx="717" cy="433"/>
                </a:xfrm>
                <a:prstGeom prst="cube">
                  <a:avLst>
                    <a:gd name="adj" fmla="val 25000"/>
                  </a:avLst>
                </a:prstGeom>
                <a:solidFill>
                  <a:schemeClr val="bg2">
                    <a:alpha val="6196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grpSp>
          <p:grpSp>
            <p:nvGrpSpPr>
              <p:cNvPr id="32" name="Group 30"/>
              <p:cNvGrpSpPr>
                <a:grpSpLocks/>
              </p:cNvGrpSpPr>
              <p:nvPr/>
            </p:nvGrpSpPr>
            <p:grpSpPr bwMode="auto">
              <a:xfrm>
                <a:off x="1915" y="2372"/>
                <a:ext cx="1979" cy="650"/>
                <a:chOff x="2018" y="845"/>
                <a:chExt cx="1979" cy="650"/>
              </a:xfrm>
            </p:grpSpPr>
            <p:sp>
              <p:nvSpPr>
                <p:cNvPr id="82" name="AutoShape 31"/>
                <p:cNvSpPr>
                  <a:spLocks noChangeArrowheads="1"/>
                </p:cNvSpPr>
                <p:nvPr/>
              </p:nvSpPr>
              <p:spPr bwMode="auto">
                <a:xfrm>
                  <a:off x="2237" y="845"/>
                  <a:ext cx="717"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83" name="AutoShape 32"/>
                <p:cNvSpPr>
                  <a:spLocks noChangeArrowheads="1"/>
                </p:cNvSpPr>
                <p:nvPr/>
              </p:nvSpPr>
              <p:spPr bwMode="auto">
                <a:xfrm>
                  <a:off x="2758" y="845"/>
                  <a:ext cx="717"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84" name="AutoShape 33"/>
                <p:cNvSpPr>
                  <a:spLocks noChangeArrowheads="1"/>
                </p:cNvSpPr>
                <p:nvPr/>
              </p:nvSpPr>
              <p:spPr bwMode="auto">
                <a:xfrm>
                  <a:off x="3280" y="845"/>
                  <a:ext cx="717"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85" name="AutoShape 34"/>
                <p:cNvSpPr>
                  <a:spLocks noChangeArrowheads="1"/>
                </p:cNvSpPr>
                <p:nvPr/>
              </p:nvSpPr>
              <p:spPr bwMode="auto">
                <a:xfrm>
                  <a:off x="2127" y="944"/>
                  <a:ext cx="717"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86" name="AutoShape 35"/>
                <p:cNvSpPr>
                  <a:spLocks noChangeArrowheads="1"/>
                </p:cNvSpPr>
                <p:nvPr/>
              </p:nvSpPr>
              <p:spPr bwMode="auto">
                <a:xfrm>
                  <a:off x="2656" y="944"/>
                  <a:ext cx="717"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87" name="AutoShape 36"/>
                <p:cNvSpPr>
                  <a:spLocks noChangeArrowheads="1"/>
                </p:cNvSpPr>
                <p:nvPr/>
              </p:nvSpPr>
              <p:spPr bwMode="auto">
                <a:xfrm>
                  <a:off x="3177" y="944"/>
                  <a:ext cx="718"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88" name="AutoShape 37"/>
                <p:cNvSpPr>
                  <a:spLocks noChangeArrowheads="1"/>
                </p:cNvSpPr>
                <p:nvPr/>
              </p:nvSpPr>
              <p:spPr bwMode="auto">
                <a:xfrm>
                  <a:off x="2018" y="1062"/>
                  <a:ext cx="717"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89" name="AutoShape 38"/>
                <p:cNvSpPr>
                  <a:spLocks noChangeArrowheads="1"/>
                </p:cNvSpPr>
                <p:nvPr/>
              </p:nvSpPr>
              <p:spPr bwMode="auto">
                <a:xfrm>
                  <a:off x="2548" y="1062"/>
                  <a:ext cx="717"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90" name="AutoShape 39"/>
                <p:cNvSpPr>
                  <a:spLocks noChangeArrowheads="1"/>
                </p:cNvSpPr>
                <p:nvPr/>
              </p:nvSpPr>
              <p:spPr bwMode="auto">
                <a:xfrm>
                  <a:off x="3070" y="1062"/>
                  <a:ext cx="717"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grpSp>
          <p:grpSp>
            <p:nvGrpSpPr>
              <p:cNvPr id="33" name="Group 40"/>
              <p:cNvGrpSpPr>
                <a:grpSpLocks/>
              </p:cNvGrpSpPr>
              <p:nvPr/>
            </p:nvGrpSpPr>
            <p:grpSpPr bwMode="auto">
              <a:xfrm>
                <a:off x="1915" y="2054"/>
                <a:ext cx="1979" cy="650"/>
                <a:chOff x="2018" y="845"/>
                <a:chExt cx="1979" cy="650"/>
              </a:xfrm>
            </p:grpSpPr>
            <p:sp>
              <p:nvSpPr>
                <p:cNvPr id="73" name="AutoShape 41"/>
                <p:cNvSpPr>
                  <a:spLocks noChangeArrowheads="1"/>
                </p:cNvSpPr>
                <p:nvPr/>
              </p:nvSpPr>
              <p:spPr bwMode="auto">
                <a:xfrm>
                  <a:off x="2237" y="845"/>
                  <a:ext cx="717"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74" name="AutoShape 42"/>
                <p:cNvSpPr>
                  <a:spLocks noChangeArrowheads="1"/>
                </p:cNvSpPr>
                <p:nvPr/>
              </p:nvSpPr>
              <p:spPr bwMode="auto">
                <a:xfrm>
                  <a:off x="2758" y="845"/>
                  <a:ext cx="717"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75" name="AutoShape 43"/>
                <p:cNvSpPr>
                  <a:spLocks noChangeArrowheads="1"/>
                </p:cNvSpPr>
                <p:nvPr/>
              </p:nvSpPr>
              <p:spPr bwMode="auto">
                <a:xfrm>
                  <a:off x="3280" y="845"/>
                  <a:ext cx="717"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76" name="AutoShape 44"/>
                <p:cNvSpPr>
                  <a:spLocks noChangeArrowheads="1"/>
                </p:cNvSpPr>
                <p:nvPr/>
              </p:nvSpPr>
              <p:spPr bwMode="auto">
                <a:xfrm>
                  <a:off x="2127" y="944"/>
                  <a:ext cx="717"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77" name="AutoShape 45"/>
                <p:cNvSpPr>
                  <a:spLocks noChangeArrowheads="1"/>
                </p:cNvSpPr>
                <p:nvPr/>
              </p:nvSpPr>
              <p:spPr bwMode="auto">
                <a:xfrm>
                  <a:off x="2656" y="944"/>
                  <a:ext cx="717"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78" name="AutoShape 46"/>
                <p:cNvSpPr>
                  <a:spLocks noChangeArrowheads="1"/>
                </p:cNvSpPr>
                <p:nvPr/>
              </p:nvSpPr>
              <p:spPr bwMode="auto">
                <a:xfrm>
                  <a:off x="3177" y="944"/>
                  <a:ext cx="718"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79" name="AutoShape 47"/>
                <p:cNvSpPr>
                  <a:spLocks noChangeArrowheads="1"/>
                </p:cNvSpPr>
                <p:nvPr/>
              </p:nvSpPr>
              <p:spPr bwMode="auto">
                <a:xfrm>
                  <a:off x="2018" y="1062"/>
                  <a:ext cx="717"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80" name="AutoShape 48"/>
                <p:cNvSpPr>
                  <a:spLocks noChangeArrowheads="1"/>
                </p:cNvSpPr>
                <p:nvPr/>
              </p:nvSpPr>
              <p:spPr bwMode="auto">
                <a:xfrm>
                  <a:off x="2548" y="1062"/>
                  <a:ext cx="717"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81" name="AutoShape 49"/>
                <p:cNvSpPr>
                  <a:spLocks noChangeArrowheads="1"/>
                </p:cNvSpPr>
                <p:nvPr/>
              </p:nvSpPr>
              <p:spPr bwMode="auto">
                <a:xfrm>
                  <a:off x="3070" y="1062"/>
                  <a:ext cx="717"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grpSp>
          <p:grpSp>
            <p:nvGrpSpPr>
              <p:cNvPr id="34" name="Group 50"/>
              <p:cNvGrpSpPr>
                <a:grpSpLocks/>
              </p:cNvGrpSpPr>
              <p:nvPr/>
            </p:nvGrpSpPr>
            <p:grpSpPr bwMode="auto">
              <a:xfrm>
                <a:off x="1915" y="1737"/>
                <a:ext cx="1979" cy="650"/>
                <a:chOff x="2018" y="845"/>
                <a:chExt cx="1979" cy="650"/>
              </a:xfrm>
            </p:grpSpPr>
            <p:sp>
              <p:nvSpPr>
                <p:cNvPr id="64" name="AutoShape 51"/>
                <p:cNvSpPr>
                  <a:spLocks noChangeArrowheads="1"/>
                </p:cNvSpPr>
                <p:nvPr/>
              </p:nvSpPr>
              <p:spPr bwMode="auto">
                <a:xfrm>
                  <a:off x="2237" y="845"/>
                  <a:ext cx="717"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65" name="AutoShape 52"/>
                <p:cNvSpPr>
                  <a:spLocks noChangeArrowheads="1"/>
                </p:cNvSpPr>
                <p:nvPr/>
              </p:nvSpPr>
              <p:spPr bwMode="auto">
                <a:xfrm>
                  <a:off x="2758" y="845"/>
                  <a:ext cx="717"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66" name="AutoShape 53"/>
                <p:cNvSpPr>
                  <a:spLocks noChangeArrowheads="1"/>
                </p:cNvSpPr>
                <p:nvPr/>
              </p:nvSpPr>
              <p:spPr bwMode="auto">
                <a:xfrm>
                  <a:off x="3280" y="845"/>
                  <a:ext cx="717"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67" name="AutoShape 54"/>
                <p:cNvSpPr>
                  <a:spLocks noChangeArrowheads="1"/>
                </p:cNvSpPr>
                <p:nvPr/>
              </p:nvSpPr>
              <p:spPr bwMode="auto">
                <a:xfrm>
                  <a:off x="2127" y="944"/>
                  <a:ext cx="717"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68" name="AutoShape 55"/>
                <p:cNvSpPr>
                  <a:spLocks noChangeArrowheads="1"/>
                </p:cNvSpPr>
                <p:nvPr/>
              </p:nvSpPr>
              <p:spPr bwMode="auto">
                <a:xfrm>
                  <a:off x="2656" y="944"/>
                  <a:ext cx="717"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69" name="AutoShape 56"/>
                <p:cNvSpPr>
                  <a:spLocks noChangeArrowheads="1"/>
                </p:cNvSpPr>
                <p:nvPr/>
              </p:nvSpPr>
              <p:spPr bwMode="auto">
                <a:xfrm>
                  <a:off x="3177" y="944"/>
                  <a:ext cx="718"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70" name="AutoShape 57"/>
                <p:cNvSpPr>
                  <a:spLocks noChangeArrowheads="1"/>
                </p:cNvSpPr>
                <p:nvPr/>
              </p:nvSpPr>
              <p:spPr bwMode="auto">
                <a:xfrm>
                  <a:off x="2018" y="1062"/>
                  <a:ext cx="717"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71" name="AutoShape 58"/>
                <p:cNvSpPr>
                  <a:spLocks noChangeArrowheads="1"/>
                </p:cNvSpPr>
                <p:nvPr/>
              </p:nvSpPr>
              <p:spPr bwMode="auto">
                <a:xfrm>
                  <a:off x="2548" y="1062"/>
                  <a:ext cx="717"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72" name="AutoShape 59"/>
                <p:cNvSpPr>
                  <a:spLocks noChangeArrowheads="1"/>
                </p:cNvSpPr>
                <p:nvPr/>
              </p:nvSpPr>
              <p:spPr bwMode="auto">
                <a:xfrm>
                  <a:off x="3070" y="1062"/>
                  <a:ext cx="717"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grpSp>
          <p:sp>
            <p:nvSpPr>
              <p:cNvPr id="35" name="AutoShape 60"/>
              <p:cNvSpPr>
                <a:spLocks noChangeArrowheads="1"/>
              </p:cNvSpPr>
              <p:nvPr/>
            </p:nvSpPr>
            <p:spPr bwMode="auto">
              <a:xfrm>
                <a:off x="2134" y="1413"/>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36" name="AutoShape 61"/>
              <p:cNvSpPr>
                <a:spLocks noChangeArrowheads="1"/>
              </p:cNvSpPr>
              <p:nvPr/>
            </p:nvSpPr>
            <p:spPr bwMode="auto">
              <a:xfrm>
                <a:off x="2655" y="1413"/>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37" name="AutoShape 62"/>
              <p:cNvSpPr>
                <a:spLocks noChangeArrowheads="1"/>
              </p:cNvSpPr>
              <p:nvPr/>
            </p:nvSpPr>
            <p:spPr bwMode="auto">
              <a:xfrm>
                <a:off x="3177" y="1413"/>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38" name="AutoShape 63"/>
              <p:cNvSpPr>
                <a:spLocks noChangeArrowheads="1"/>
              </p:cNvSpPr>
              <p:nvPr/>
            </p:nvSpPr>
            <p:spPr bwMode="auto">
              <a:xfrm>
                <a:off x="2024" y="1512"/>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39" name="AutoShape 64"/>
              <p:cNvSpPr>
                <a:spLocks noChangeArrowheads="1"/>
              </p:cNvSpPr>
              <p:nvPr/>
            </p:nvSpPr>
            <p:spPr bwMode="auto">
              <a:xfrm>
                <a:off x="2553" y="1512"/>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40" name="AutoShape 65"/>
              <p:cNvSpPr>
                <a:spLocks noChangeArrowheads="1"/>
              </p:cNvSpPr>
              <p:nvPr/>
            </p:nvSpPr>
            <p:spPr bwMode="auto">
              <a:xfrm>
                <a:off x="3074" y="1512"/>
                <a:ext cx="718"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41" name="AutoShape 66"/>
              <p:cNvSpPr>
                <a:spLocks noChangeArrowheads="1"/>
              </p:cNvSpPr>
              <p:nvPr/>
            </p:nvSpPr>
            <p:spPr bwMode="auto">
              <a:xfrm>
                <a:off x="1915" y="1630"/>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42" name="AutoShape 67"/>
              <p:cNvSpPr>
                <a:spLocks noChangeArrowheads="1"/>
              </p:cNvSpPr>
              <p:nvPr/>
            </p:nvSpPr>
            <p:spPr bwMode="auto">
              <a:xfrm>
                <a:off x="2445" y="1630"/>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43" name="AutoShape 68"/>
              <p:cNvSpPr>
                <a:spLocks noChangeArrowheads="1"/>
              </p:cNvSpPr>
              <p:nvPr/>
            </p:nvSpPr>
            <p:spPr bwMode="auto">
              <a:xfrm>
                <a:off x="2967" y="1630"/>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44" name="Text Box 69"/>
              <p:cNvSpPr txBox="1">
                <a:spLocks noChangeArrowheads="1"/>
              </p:cNvSpPr>
              <p:nvPr/>
            </p:nvSpPr>
            <p:spPr bwMode="auto">
              <a:xfrm rot="19097307">
                <a:off x="2147" y="1572"/>
                <a:ext cx="116"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endParaRPr lang="es-MX" sz="1000" b="1">
                  <a:solidFill>
                    <a:schemeClr val="bg1"/>
                  </a:solidFill>
                  <a:cs typeface="Arial" pitchFamily="34" charset="0"/>
                </a:endParaRPr>
              </a:p>
            </p:txBody>
          </p:sp>
          <p:sp>
            <p:nvSpPr>
              <p:cNvPr id="45" name="Text Box 70"/>
              <p:cNvSpPr txBox="1">
                <a:spLocks noChangeArrowheads="1"/>
              </p:cNvSpPr>
              <p:nvPr/>
            </p:nvSpPr>
            <p:spPr bwMode="auto">
              <a:xfrm rot="19097307">
                <a:off x="2580" y="1563"/>
                <a:ext cx="116"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endParaRPr lang="es-MX" sz="1000" b="1">
                  <a:solidFill>
                    <a:schemeClr val="bg1"/>
                  </a:solidFill>
                  <a:cs typeface="Arial" pitchFamily="34" charset="0"/>
                </a:endParaRPr>
              </a:p>
            </p:txBody>
          </p:sp>
          <p:sp>
            <p:nvSpPr>
              <p:cNvPr id="46" name="AutoShape 71"/>
              <p:cNvSpPr>
                <a:spLocks noChangeArrowheads="1"/>
              </p:cNvSpPr>
              <p:nvPr/>
            </p:nvSpPr>
            <p:spPr bwMode="auto">
              <a:xfrm>
                <a:off x="3890" y="1325"/>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47" name="AutoShape 72"/>
              <p:cNvSpPr>
                <a:spLocks noChangeArrowheads="1"/>
              </p:cNvSpPr>
              <p:nvPr/>
            </p:nvSpPr>
            <p:spPr bwMode="auto">
              <a:xfrm>
                <a:off x="3788" y="1419"/>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48" name="AutoShape 73"/>
              <p:cNvSpPr>
                <a:spLocks noChangeArrowheads="1"/>
              </p:cNvSpPr>
              <p:nvPr/>
            </p:nvSpPr>
            <p:spPr bwMode="auto">
              <a:xfrm>
                <a:off x="3685" y="1518"/>
                <a:ext cx="718"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49" name="Text Box 74"/>
              <p:cNvSpPr txBox="1">
                <a:spLocks noChangeArrowheads="1"/>
              </p:cNvSpPr>
              <p:nvPr/>
            </p:nvSpPr>
            <p:spPr bwMode="auto">
              <a:xfrm rot="16200000">
                <a:off x="4278" y="2413"/>
                <a:ext cx="212"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endParaRPr lang="es-MX" sz="1200" b="1">
                  <a:solidFill>
                    <a:schemeClr val="bg1"/>
                  </a:solidFill>
                  <a:cs typeface="Arial" pitchFamily="34" charset="0"/>
                </a:endParaRPr>
              </a:p>
            </p:txBody>
          </p:sp>
          <p:sp>
            <p:nvSpPr>
              <p:cNvPr id="50" name="Text Box 75"/>
              <p:cNvSpPr txBox="1">
                <a:spLocks noChangeArrowheads="1"/>
              </p:cNvSpPr>
              <p:nvPr/>
            </p:nvSpPr>
            <p:spPr bwMode="auto">
              <a:xfrm rot="16200000">
                <a:off x="4389" y="2237"/>
                <a:ext cx="212"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endParaRPr lang="es-MX" sz="1200" b="1">
                  <a:solidFill>
                    <a:schemeClr val="bg1"/>
                  </a:solidFill>
                  <a:cs typeface="Arial" pitchFamily="34" charset="0"/>
                </a:endParaRPr>
              </a:p>
            </p:txBody>
          </p:sp>
          <p:sp>
            <p:nvSpPr>
              <p:cNvPr id="51" name="Text Box 76"/>
              <p:cNvSpPr txBox="1">
                <a:spLocks noChangeArrowheads="1"/>
              </p:cNvSpPr>
              <p:nvPr/>
            </p:nvSpPr>
            <p:spPr bwMode="auto">
              <a:xfrm rot="16200000">
                <a:off x="4182" y="2406"/>
                <a:ext cx="212"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endParaRPr lang="es-MX" sz="1200" b="1">
                  <a:solidFill>
                    <a:schemeClr val="bg1"/>
                  </a:solidFill>
                  <a:cs typeface="Arial" pitchFamily="34" charset="0"/>
                </a:endParaRPr>
              </a:p>
            </p:txBody>
          </p:sp>
          <p:sp>
            <p:nvSpPr>
              <p:cNvPr id="52" name="AutoShape 77"/>
              <p:cNvSpPr>
                <a:spLocks noChangeArrowheads="1"/>
              </p:cNvSpPr>
              <p:nvPr/>
            </p:nvSpPr>
            <p:spPr bwMode="auto">
              <a:xfrm>
                <a:off x="3575" y="2589"/>
                <a:ext cx="717" cy="433"/>
              </a:xfrm>
              <a:prstGeom prst="cube">
                <a:avLst>
                  <a:gd name="adj" fmla="val 25000"/>
                </a:avLst>
              </a:prstGeom>
              <a:solidFill>
                <a:srgbClr val="800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53" name="AutoShape 78"/>
              <p:cNvSpPr>
                <a:spLocks noChangeArrowheads="1"/>
              </p:cNvSpPr>
              <p:nvPr/>
            </p:nvSpPr>
            <p:spPr bwMode="auto">
              <a:xfrm>
                <a:off x="3575" y="2271"/>
                <a:ext cx="717" cy="433"/>
              </a:xfrm>
              <a:prstGeom prst="cube">
                <a:avLst>
                  <a:gd name="adj" fmla="val 25000"/>
                </a:avLst>
              </a:prstGeom>
              <a:solidFill>
                <a:srgbClr val="FFCC99">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54" name="AutoShape 79"/>
              <p:cNvSpPr>
                <a:spLocks noChangeArrowheads="1"/>
              </p:cNvSpPr>
              <p:nvPr/>
            </p:nvSpPr>
            <p:spPr bwMode="auto">
              <a:xfrm>
                <a:off x="3578" y="1934"/>
                <a:ext cx="717" cy="433"/>
              </a:xfrm>
              <a:prstGeom prst="cube">
                <a:avLst>
                  <a:gd name="adj" fmla="val 25000"/>
                </a:avLst>
              </a:prstGeom>
              <a:solidFill>
                <a:srgbClr val="8080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55" name="AutoShape 80"/>
              <p:cNvSpPr>
                <a:spLocks noChangeArrowheads="1"/>
              </p:cNvSpPr>
              <p:nvPr/>
            </p:nvSpPr>
            <p:spPr bwMode="auto">
              <a:xfrm>
                <a:off x="3578" y="1636"/>
                <a:ext cx="717" cy="433"/>
              </a:xfrm>
              <a:prstGeom prst="cube">
                <a:avLst>
                  <a:gd name="adj" fmla="val 25000"/>
                </a:avLst>
              </a:prstGeom>
              <a:solidFill>
                <a:srgbClr val="FFCC00">
                  <a:alpha val="6196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bg1"/>
                  </a:solidFill>
                </a:endParaRPr>
              </a:p>
            </p:txBody>
          </p:sp>
          <p:sp>
            <p:nvSpPr>
              <p:cNvPr id="56" name="Text Box 81"/>
              <p:cNvSpPr txBox="1">
                <a:spLocks noChangeArrowheads="1"/>
              </p:cNvSpPr>
              <p:nvPr/>
            </p:nvSpPr>
            <p:spPr bwMode="auto">
              <a:xfrm rot="16200000">
                <a:off x="4064" y="2576"/>
                <a:ext cx="212"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endParaRPr lang="es-MX" sz="1200" b="1">
                  <a:solidFill>
                    <a:schemeClr val="bg1"/>
                  </a:solidFill>
                  <a:cs typeface="Arial" pitchFamily="34" charset="0"/>
                </a:endParaRPr>
              </a:p>
            </p:txBody>
          </p:sp>
          <p:sp>
            <p:nvSpPr>
              <p:cNvPr id="57" name="Text Box 82"/>
              <p:cNvSpPr txBox="1">
                <a:spLocks noChangeArrowheads="1"/>
              </p:cNvSpPr>
              <p:nvPr/>
            </p:nvSpPr>
            <p:spPr bwMode="auto">
              <a:xfrm>
                <a:off x="2666" y="1751"/>
                <a:ext cx="774"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r>
                  <a:rPr lang="es-ES" sz="1400" b="1" dirty="0">
                    <a:cs typeface="Arial" pitchFamily="34" charset="0"/>
                  </a:rPr>
                  <a:t>Supervisión</a:t>
                </a:r>
              </a:p>
            </p:txBody>
          </p:sp>
          <p:sp>
            <p:nvSpPr>
              <p:cNvPr id="58" name="Text Box 83"/>
              <p:cNvSpPr txBox="1">
                <a:spLocks noChangeArrowheads="1"/>
              </p:cNvSpPr>
              <p:nvPr/>
            </p:nvSpPr>
            <p:spPr bwMode="auto">
              <a:xfrm>
                <a:off x="2488" y="2386"/>
                <a:ext cx="1355"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r>
                  <a:rPr lang="es-ES" sz="1400" b="1" dirty="0">
                    <a:cs typeface="Arial" pitchFamily="34" charset="0"/>
                  </a:rPr>
                  <a:t>Actividades de </a:t>
                </a:r>
                <a:r>
                  <a:rPr lang="es-ES" sz="1400" b="1" dirty="0" smtClean="0">
                    <a:cs typeface="Arial" pitchFamily="34" charset="0"/>
                  </a:rPr>
                  <a:t>Control</a:t>
                </a:r>
                <a:endParaRPr lang="es-ES" sz="1400" b="1" dirty="0">
                  <a:cs typeface="Arial" pitchFamily="34" charset="0"/>
                </a:endParaRPr>
              </a:p>
            </p:txBody>
          </p:sp>
          <p:sp>
            <p:nvSpPr>
              <p:cNvPr id="59" name="Text Box 84"/>
              <p:cNvSpPr txBox="1">
                <a:spLocks noChangeArrowheads="1"/>
              </p:cNvSpPr>
              <p:nvPr/>
            </p:nvSpPr>
            <p:spPr bwMode="auto">
              <a:xfrm>
                <a:off x="2294" y="2069"/>
                <a:ext cx="1738"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r>
                  <a:rPr lang="es-ES" sz="1400" b="1" dirty="0">
                    <a:solidFill>
                      <a:schemeClr val="bg1"/>
                    </a:solidFill>
                    <a:cs typeface="Arial" pitchFamily="34" charset="0"/>
                  </a:rPr>
                  <a:t>Información y </a:t>
                </a:r>
                <a:r>
                  <a:rPr lang="es-ES" sz="1400" b="1" dirty="0" smtClean="0">
                    <a:solidFill>
                      <a:schemeClr val="bg1"/>
                    </a:solidFill>
                    <a:cs typeface="Arial" pitchFamily="34" charset="0"/>
                  </a:rPr>
                  <a:t>Comunicación</a:t>
                </a:r>
                <a:endParaRPr lang="es-ES" sz="1400" b="1" dirty="0">
                  <a:solidFill>
                    <a:schemeClr val="bg1"/>
                  </a:solidFill>
                  <a:cs typeface="Arial" pitchFamily="34" charset="0"/>
                </a:endParaRPr>
              </a:p>
            </p:txBody>
          </p:sp>
          <p:sp>
            <p:nvSpPr>
              <p:cNvPr id="60" name="Text Box 85"/>
              <p:cNvSpPr txBox="1">
                <a:spLocks noChangeArrowheads="1"/>
              </p:cNvSpPr>
              <p:nvPr/>
            </p:nvSpPr>
            <p:spPr bwMode="auto">
              <a:xfrm>
                <a:off x="2530" y="3022"/>
                <a:ext cx="1237"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r>
                  <a:rPr lang="es-ES" sz="1400" b="1" dirty="0">
                    <a:cs typeface="Arial" pitchFamily="34" charset="0"/>
                  </a:rPr>
                  <a:t>Ambiente </a:t>
                </a:r>
                <a:r>
                  <a:rPr lang="es-ES" sz="1400" b="1" dirty="0" smtClean="0">
                    <a:cs typeface="Arial" pitchFamily="34" charset="0"/>
                  </a:rPr>
                  <a:t>de Control</a:t>
                </a:r>
                <a:endParaRPr lang="es-ES" sz="1400" b="1" dirty="0">
                  <a:cs typeface="Arial" pitchFamily="34" charset="0"/>
                </a:endParaRPr>
              </a:p>
            </p:txBody>
          </p:sp>
          <p:sp>
            <p:nvSpPr>
              <p:cNvPr id="61" name="Text Box 86"/>
              <p:cNvSpPr txBox="1">
                <a:spLocks noChangeArrowheads="1"/>
              </p:cNvSpPr>
              <p:nvPr/>
            </p:nvSpPr>
            <p:spPr bwMode="auto">
              <a:xfrm>
                <a:off x="2506" y="2704"/>
                <a:ext cx="1355"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r>
                  <a:rPr lang="es-ES" sz="1400" b="1" dirty="0">
                    <a:solidFill>
                      <a:schemeClr val="bg1"/>
                    </a:solidFill>
                    <a:cs typeface="Arial" pitchFamily="34" charset="0"/>
                  </a:rPr>
                  <a:t>Evaluación de </a:t>
                </a:r>
                <a:r>
                  <a:rPr lang="es-ES" sz="1400" b="1" dirty="0" smtClean="0">
                    <a:solidFill>
                      <a:schemeClr val="bg1"/>
                    </a:solidFill>
                    <a:cs typeface="Arial" pitchFamily="34" charset="0"/>
                  </a:rPr>
                  <a:t>Riesgos</a:t>
                </a:r>
                <a:endParaRPr lang="es-ES" sz="1400" b="1" dirty="0">
                  <a:solidFill>
                    <a:schemeClr val="bg1"/>
                  </a:solidFill>
                  <a:cs typeface="Arial" pitchFamily="34" charset="0"/>
                </a:endParaRPr>
              </a:p>
            </p:txBody>
          </p:sp>
          <p:sp>
            <p:nvSpPr>
              <p:cNvPr id="62" name="Text Box 87"/>
              <p:cNvSpPr txBox="1">
                <a:spLocks noChangeArrowheads="1"/>
              </p:cNvSpPr>
              <p:nvPr/>
            </p:nvSpPr>
            <p:spPr bwMode="auto">
              <a:xfrm rot="19097307">
                <a:off x="3801" y="1597"/>
                <a:ext cx="116"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endParaRPr lang="es-MX" sz="1000" b="1">
                  <a:solidFill>
                    <a:schemeClr val="bg1"/>
                  </a:solidFill>
                  <a:cs typeface="Arial" pitchFamily="34" charset="0"/>
                </a:endParaRPr>
              </a:p>
            </p:txBody>
          </p:sp>
          <p:sp>
            <p:nvSpPr>
              <p:cNvPr id="63" name="Text Box 88"/>
              <p:cNvSpPr txBox="1">
                <a:spLocks noChangeArrowheads="1"/>
              </p:cNvSpPr>
              <p:nvPr/>
            </p:nvSpPr>
            <p:spPr bwMode="auto">
              <a:xfrm rot="19097307">
                <a:off x="3183" y="1553"/>
                <a:ext cx="116"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18" tIns="50909" rIns="101818" bIns="50909">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endParaRPr lang="es-MX" sz="1000" b="1">
                  <a:solidFill>
                    <a:schemeClr val="bg1"/>
                  </a:solidFill>
                  <a:cs typeface="Arial" pitchFamily="34" charset="0"/>
                </a:endParaRPr>
              </a:p>
            </p:txBody>
          </p:sp>
        </p:grpSp>
        <p:sp>
          <p:nvSpPr>
            <p:cNvPr id="104" name="Line 90"/>
            <p:cNvSpPr>
              <a:spLocks noChangeShapeType="1"/>
            </p:cNvSpPr>
            <p:nvPr/>
          </p:nvSpPr>
          <p:spPr bwMode="auto">
            <a:xfrm flipV="1">
              <a:off x="5668760" y="4096314"/>
              <a:ext cx="0" cy="244798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04" tIns="41052" rIns="82104" bIns="41052"/>
            <a:lstStyle/>
            <a:p>
              <a:endParaRPr lang="es-MX"/>
            </a:p>
          </p:txBody>
        </p:sp>
        <p:sp>
          <p:nvSpPr>
            <p:cNvPr id="105" name="Text Box 91"/>
            <p:cNvSpPr txBox="1">
              <a:spLocks noChangeArrowheads="1"/>
            </p:cNvSpPr>
            <p:nvPr/>
          </p:nvSpPr>
          <p:spPr bwMode="auto">
            <a:xfrm>
              <a:off x="2644362" y="1576906"/>
              <a:ext cx="1296171"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017588" eaLnBrk="0" hangingPunct="0">
                <a:defRPr sz="2400">
                  <a:solidFill>
                    <a:schemeClr val="tx1"/>
                  </a:solidFill>
                  <a:latin typeface="Arial" pitchFamily="34" charset="0"/>
                </a:defRPr>
              </a:lvl1pPr>
              <a:lvl2pPr marL="742950" indent="-285750" defTabSz="1017588" eaLnBrk="0" hangingPunct="0">
                <a:defRPr sz="2400">
                  <a:solidFill>
                    <a:schemeClr val="tx1"/>
                  </a:solidFill>
                  <a:latin typeface="Arial" pitchFamily="34" charset="0"/>
                </a:defRPr>
              </a:lvl2pPr>
              <a:lvl3pPr marL="1143000" indent="-228600" defTabSz="1017588" eaLnBrk="0" hangingPunct="0">
                <a:defRPr sz="2400">
                  <a:solidFill>
                    <a:schemeClr val="tx1"/>
                  </a:solidFill>
                  <a:latin typeface="Arial" pitchFamily="34" charset="0"/>
                </a:defRPr>
              </a:lvl3pPr>
              <a:lvl4pPr marL="1600200" indent="-228600" defTabSz="1017588" eaLnBrk="0" hangingPunct="0">
                <a:defRPr sz="2400">
                  <a:solidFill>
                    <a:schemeClr val="tx1"/>
                  </a:solidFill>
                  <a:latin typeface="Arial" pitchFamily="34" charset="0"/>
                </a:defRPr>
              </a:lvl4pPr>
              <a:lvl5pPr marL="2057400" indent="-228600" defTabSz="1017588" eaLnBrk="0" hangingPunct="0">
                <a:defRPr sz="2400">
                  <a:solidFill>
                    <a:schemeClr val="tx1"/>
                  </a:solidFill>
                  <a:latin typeface="Arial" pitchFamily="34" charset="0"/>
                </a:defRPr>
              </a:lvl5pPr>
              <a:lvl6pPr marL="2514600" indent="-228600" defTabSz="1017588" eaLnBrk="0" fontAlgn="base" hangingPunct="0">
                <a:spcBef>
                  <a:spcPct val="0"/>
                </a:spcBef>
                <a:spcAft>
                  <a:spcPct val="0"/>
                </a:spcAft>
                <a:defRPr sz="2400">
                  <a:solidFill>
                    <a:schemeClr val="tx1"/>
                  </a:solidFill>
                  <a:latin typeface="Arial" pitchFamily="34" charset="0"/>
                </a:defRPr>
              </a:lvl6pPr>
              <a:lvl7pPr marL="2971800" indent="-228600" defTabSz="1017588" eaLnBrk="0" fontAlgn="base" hangingPunct="0">
                <a:spcBef>
                  <a:spcPct val="0"/>
                </a:spcBef>
                <a:spcAft>
                  <a:spcPct val="0"/>
                </a:spcAft>
                <a:defRPr sz="2400">
                  <a:solidFill>
                    <a:schemeClr val="tx1"/>
                  </a:solidFill>
                  <a:latin typeface="Arial" pitchFamily="34" charset="0"/>
                </a:defRPr>
              </a:lvl7pPr>
              <a:lvl8pPr marL="3429000" indent="-228600" defTabSz="1017588" eaLnBrk="0" fontAlgn="base" hangingPunct="0">
                <a:spcBef>
                  <a:spcPct val="0"/>
                </a:spcBef>
                <a:spcAft>
                  <a:spcPct val="0"/>
                </a:spcAft>
                <a:defRPr sz="2400">
                  <a:solidFill>
                    <a:schemeClr val="tx1"/>
                  </a:solidFill>
                  <a:latin typeface="Arial" pitchFamily="34" charset="0"/>
                </a:defRPr>
              </a:lvl8pPr>
              <a:lvl9pPr marL="3886200" indent="-228600" defTabSz="1017588" eaLnBrk="0" fontAlgn="base" hangingPunct="0">
                <a:spcBef>
                  <a:spcPct val="0"/>
                </a:spcBef>
                <a:spcAft>
                  <a:spcPct val="0"/>
                </a:spcAft>
                <a:defRPr sz="2400">
                  <a:solidFill>
                    <a:schemeClr val="tx1"/>
                  </a:solidFill>
                  <a:latin typeface="Arial" pitchFamily="34" charset="0"/>
                </a:defRPr>
              </a:lvl9pPr>
            </a:lstStyle>
            <a:p>
              <a:pPr eaLnBrk="1" hangingPunct="1"/>
              <a:r>
                <a:rPr lang="es-MX" sz="1200" b="1" dirty="0">
                  <a:latin typeface="Lucida Sans Unicode" pitchFamily="34" charset="0"/>
                  <a:cs typeface="Arial" pitchFamily="34" charset="0"/>
                </a:rPr>
                <a:t>Operaciones</a:t>
              </a:r>
              <a:endParaRPr lang="es-ES" sz="1200" b="1" dirty="0">
                <a:cs typeface="Arial" pitchFamily="34" charset="0"/>
              </a:endParaRPr>
            </a:p>
          </p:txBody>
        </p:sp>
        <p:sp>
          <p:nvSpPr>
            <p:cNvPr id="106" name="Rectangle 92"/>
            <p:cNvSpPr>
              <a:spLocks noChangeArrowheads="1"/>
            </p:cNvSpPr>
            <p:nvPr/>
          </p:nvSpPr>
          <p:spPr bwMode="auto">
            <a:xfrm>
              <a:off x="3538821" y="1863999"/>
              <a:ext cx="1368421" cy="46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p>
              <a:pPr algn="ctr" defTabSz="913692" eaLnBrk="0" hangingPunct="0"/>
              <a:r>
                <a:rPr lang="es-ES" sz="1200" b="1">
                  <a:latin typeface="Lucida Sans Unicode" pitchFamily="34" charset="0"/>
                  <a:cs typeface="Arial" pitchFamily="34" charset="0"/>
                </a:rPr>
                <a:t>Información     Financiera</a:t>
              </a:r>
            </a:p>
          </p:txBody>
        </p:sp>
        <p:sp>
          <p:nvSpPr>
            <p:cNvPr id="107" name="Rectangle 93"/>
            <p:cNvSpPr>
              <a:spLocks noChangeArrowheads="1"/>
            </p:cNvSpPr>
            <p:nvPr/>
          </p:nvSpPr>
          <p:spPr bwMode="auto">
            <a:xfrm>
              <a:off x="4717946" y="2380764"/>
              <a:ext cx="857891"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1" rIns="91422" bIns="45711">
              <a:spAutoFit/>
            </a:bodyPr>
            <a:lstStyle/>
            <a:p>
              <a:pPr defTabSz="913692"/>
              <a:r>
                <a:rPr lang="es-ES" sz="1200" b="1">
                  <a:latin typeface="Lucida Sans Unicode" pitchFamily="34" charset="0"/>
                  <a:cs typeface="Arial" pitchFamily="34" charset="0"/>
                </a:rPr>
                <a:t>Recursos</a:t>
              </a:r>
            </a:p>
          </p:txBody>
        </p:sp>
        <p:sp>
          <p:nvSpPr>
            <p:cNvPr id="108" name="Rectangle 94"/>
            <p:cNvSpPr>
              <a:spLocks noChangeArrowheads="1"/>
            </p:cNvSpPr>
            <p:nvPr/>
          </p:nvSpPr>
          <p:spPr bwMode="auto">
            <a:xfrm>
              <a:off x="5632635" y="2606237"/>
              <a:ext cx="1189713"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1" rIns="91422" bIns="45711">
              <a:spAutoFit/>
            </a:bodyPr>
            <a:lstStyle/>
            <a:p>
              <a:pPr defTabSz="913692" eaLnBrk="0" hangingPunct="0"/>
              <a:r>
                <a:rPr lang="es-ES" sz="1200" b="1">
                  <a:latin typeface="Lucida Sans Unicode" pitchFamily="34" charset="0"/>
                  <a:cs typeface="Arial" pitchFamily="34" charset="0"/>
                </a:rPr>
                <a:t>Normatividad</a:t>
              </a:r>
            </a:p>
          </p:txBody>
        </p:sp>
        <p:cxnSp>
          <p:nvCxnSpPr>
            <p:cNvPr id="109" name="AutoShape 95"/>
            <p:cNvCxnSpPr>
              <a:cxnSpLocks noChangeShapeType="1"/>
              <a:stCxn id="105" idx="2"/>
              <a:endCxn id="28" idx="0"/>
            </p:cNvCxnSpPr>
            <p:nvPr/>
          </p:nvCxnSpPr>
          <p:spPr bwMode="auto">
            <a:xfrm>
              <a:off x="3292448" y="1853887"/>
              <a:ext cx="7271" cy="1196292"/>
            </a:xfrm>
            <a:prstGeom prst="straightConnector1">
              <a:avLst/>
            </a:prstGeom>
            <a:noFill/>
            <a:ln w="9525" cap="rnd">
              <a:solidFill>
                <a:srgbClr val="A5002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AutoShape 96"/>
            <p:cNvCxnSpPr>
              <a:cxnSpLocks noChangeShapeType="1"/>
              <a:stCxn id="106" idx="2"/>
              <a:endCxn id="29" idx="0"/>
            </p:cNvCxnSpPr>
            <p:nvPr/>
          </p:nvCxnSpPr>
          <p:spPr bwMode="auto">
            <a:xfrm flipH="1">
              <a:off x="4222321" y="2325646"/>
              <a:ext cx="711" cy="724533"/>
            </a:xfrm>
            <a:prstGeom prst="straightConnector1">
              <a:avLst/>
            </a:prstGeom>
            <a:noFill/>
            <a:ln w="9525" cap="rnd">
              <a:solidFill>
                <a:srgbClr val="A5002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AutoShape 97"/>
            <p:cNvCxnSpPr>
              <a:cxnSpLocks noChangeShapeType="1"/>
              <a:stCxn id="107" idx="2"/>
              <a:endCxn id="30" idx="0"/>
            </p:cNvCxnSpPr>
            <p:nvPr/>
          </p:nvCxnSpPr>
          <p:spPr bwMode="auto">
            <a:xfrm flipH="1">
              <a:off x="5146695" y="2657745"/>
              <a:ext cx="197" cy="392434"/>
            </a:xfrm>
            <a:prstGeom prst="straightConnector1">
              <a:avLst/>
            </a:prstGeom>
            <a:noFill/>
            <a:ln w="9525" cap="rnd">
              <a:solidFill>
                <a:srgbClr val="A5002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AutoShape 98"/>
            <p:cNvCxnSpPr>
              <a:cxnSpLocks noChangeShapeType="1"/>
              <a:endCxn id="46" idx="0"/>
            </p:cNvCxnSpPr>
            <p:nvPr/>
          </p:nvCxnSpPr>
          <p:spPr bwMode="auto">
            <a:xfrm>
              <a:off x="6229661" y="2875268"/>
              <a:ext cx="2175" cy="185934"/>
            </a:xfrm>
            <a:prstGeom prst="straightConnector1">
              <a:avLst/>
            </a:prstGeom>
            <a:noFill/>
            <a:ln w="9525" cap="rnd">
              <a:solidFill>
                <a:srgbClr val="A5002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Rectangle 99"/>
            <p:cNvSpPr>
              <a:spLocks noChangeArrowheads="1"/>
            </p:cNvSpPr>
            <p:nvPr/>
          </p:nvSpPr>
          <p:spPr bwMode="auto">
            <a:xfrm>
              <a:off x="6675929" y="6096156"/>
              <a:ext cx="710415"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1" rIns="91422" bIns="45711">
              <a:spAutoFit/>
            </a:bodyPr>
            <a:lstStyle/>
            <a:p>
              <a:pPr defTabSz="913692" eaLnBrk="0" hangingPunct="0"/>
              <a:r>
                <a:rPr lang="es-ES" sz="1200" b="1">
                  <a:latin typeface="Lucida Sans Unicode" pitchFamily="34" charset="0"/>
                  <a:cs typeface="Arial" pitchFamily="34" charset="0"/>
                </a:rPr>
                <a:t>Unidad</a:t>
              </a:r>
            </a:p>
          </p:txBody>
        </p:sp>
        <p:sp>
          <p:nvSpPr>
            <p:cNvPr id="114" name="Rectangle 100"/>
            <p:cNvSpPr>
              <a:spLocks noChangeArrowheads="1"/>
            </p:cNvSpPr>
            <p:nvPr/>
          </p:nvSpPr>
          <p:spPr bwMode="auto">
            <a:xfrm>
              <a:off x="7106542" y="5709632"/>
              <a:ext cx="524466"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1" rIns="91422" bIns="45711">
              <a:spAutoFit/>
            </a:bodyPr>
            <a:lstStyle/>
            <a:p>
              <a:pPr defTabSz="913692" eaLnBrk="0" hangingPunct="0"/>
              <a:r>
                <a:rPr lang="es-ES" sz="1200" b="1">
                  <a:latin typeface="Lucida Sans Unicode" pitchFamily="34" charset="0"/>
                  <a:cs typeface="Arial" pitchFamily="34" charset="0"/>
                </a:rPr>
                <a:t>Área</a:t>
              </a:r>
            </a:p>
          </p:txBody>
        </p:sp>
        <p:sp>
          <p:nvSpPr>
            <p:cNvPr id="115" name="Rectangle 101"/>
            <p:cNvSpPr>
              <a:spLocks noChangeArrowheads="1"/>
            </p:cNvSpPr>
            <p:nvPr/>
          </p:nvSpPr>
          <p:spPr bwMode="auto">
            <a:xfrm>
              <a:off x="6891236" y="5912697"/>
              <a:ext cx="764917"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1" rIns="91422" bIns="45711">
              <a:spAutoFit/>
            </a:bodyPr>
            <a:lstStyle/>
            <a:p>
              <a:pPr defTabSz="913692" eaLnBrk="0" hangingPunct="0"/>
              <a:r>
                <a:rPr lang="es-ES" sz="1200" b="1">
                  <a:latin typeface="Lucida Sans Unicode" pitchFamily="34" charset="0"/>
                  <a:cs typeface="Arial" pitchFamily="34" charset="0"/>
                </a:rPr>
                <a:t>Proceso</a:t>
              </a:r>
            </a:p>
          </p:txBody>
        </p:sp>
        <p:sp>
          <p:nvSpPr>
            <p:cNvPr id="116" name="Rectangle 102"/>
            <p:cNvSpPr>
              <a:spLocks noChangeArrowheads="1"/>
            </p:cNvSpPr>
            <p:nvPr/>
          </p:nvSpPr>
          <p:spPr bwMode="auto">
            <a:xfrm>
              <a:off x="7251042" y="5535977"/>
              <a:ext cx="873921"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1" rIns="91422" bIns="45711">
              <a:spAutoFit/>
            </a:bodyPr>
            <a:lstStyle/>
            <a:p>
              <a:pPr defTabSz="913692" eaLnBrk="0" hangingPunct="0"/>
              <a:r>
                <a:rPr lang="es-ES" sz="1200" b="1" dirty="0">
                  <a:latin typeface="Lucida Sans Unicode" pitchFamily="34" charset="0"/>
                  <a:cs typeface="Arial" pitchFamily="34" charset="0"/>
                </a:rPr>
                <a:t>Actividad</a:t>
              </a:r>
            </a:p>
          </p:txBody>
        </p:sp>
        <p:cxnSp>
          <p:nvCxnSpPr>
            <p:cNvPr id="117" name="AutoShape 103"/>
            <p:cNvCxnSpPr>
              <a:cxnSpLocks noChangeShapeType="1"/>
              <a:stCxn id="100" idx="5"/>
            </p:cNvCxnSpPr>
            <p:nvPr/>
          </p:nvCxnSpPr>
          <p:spPr bwMode="auto">
            <a:xfrm flipV="1">
              <a:off x="6758762" y="5676021"/>
              <a:ext cx="492280" cy="238"/>
            </a:xfrm>
            <a:prstGeom prst="bentConnector3">
              <a:avLst>
                <a:gd name="adj1" fmla="val 50000"/>
              </a:avLst>
            </a:prstGeom>
            <a:noFill/>
            <a:ln w="9525" cap="rnd">
              <a:solidFill>
                <a:srgbClr val="A5002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AutoShape 104"/>
            <p:cNvCxnSpPr>
              <a:cxnSpLocks noChangeShapeType="1"/>
              <a:stCxn id="101" idx="5"/>
            </p:cNvCxnSpPr>
            <p:nvPr/>
          </p:nvCxnSpPr>
          <p:spPr bwMode="auto">
            <a:xfrm>
              <a:off x="6578137" y="5848958"/>
              <a:ext cx="545124" cy="5504"/>
            </a:xfrm>
            <a:prstGeom prst="bentConnector3">
              <a:avLst>
                <a:gd name="adj1" fmla="val 102456"/>
              </a:avLst>
            </a:prstGeom>
            <a:noFill/>
            <a:ln w="9525" cap="rnd">
              <a:solidFill>
                <a:srgbClr val="A5002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AutoShape 105"/>
            <p:cNvCxnSpPr>
              <a:cxnSpLocks noChangeShapeType="1"/>
              <a:stCxn id="101" idx="4"/>
              <a:endCxn id="115" idx="1"/>
            </p:cNvCxnSpPr>
            <p:nvPr/>
          </p:nvCxnSpPr>
          <p:spPr bwMode="auto">
            <a:xfrm>
              <a:off x="6379259" y="6047838"/>
              <a:ext cx="511977" cy="3350"/>
            </a:xfrm>
            <a:prstGeom prst="bentConnector3">
              <a:avLst>
                <a:gd name="adj1" fmla="val 50000"/>
              </a:avLst>
            </a:prstGeom>
            <a:noFill/>
            <a:ln w="9525" cap="rnd">
              <a:solidFill>
                <a:srgbClr val="A5002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AutoShape 106"/>
            <p:cNvCxnSpPr>
              <a:cxnSpLocks noChangeShapeType="1"/>
              <a:stCxn id="102" idx="4"/>
              <a:endCxn id="113" idx="1"/>
            </p:cNvCxnSpPr>
            <p:nvPr/>
          </p:nvCxnSpPr>
          <p:spPr bwMode="auto">
            <a:xfrm>
              <a:off x="6198635" y="6229723"/>
              <a:ext cx="477294" cy="4924"/>
            </a:xfrm>
            <a:prstGeom prst="straightConnector1">
              <a:avLst/>
            </a:prstGeom>
            <a:noFill/>
            <a:ln w="9525" cap="rnd">
              <a:solidFill>
                <a:srgbClr val="A5002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2" name="7 CuadroTexto"/>
          <p:cNvSpPr txBox="1"/>
          <p:nvPr/>
        </p:nvSpPr>
        <p:spPr>
          <a:xfrm>
            <a:off x="107504" y="72463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332017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522270369"/>
              </p:ext>
            </p:extLst>
          </p:nvPr>
        </p:nvGraphicFramePr>
        <p:xfrm>
          <a:off x="1386333" y="1772816"/>
          <a:ext cx="6354019"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7 CuadroTexto"/>
          <p:cNvSpPr txBox="1"/>
          <p:nvPr/>
        </p:nvSpPr>
        <p:spPr>
          <a:xfrm>
            <a:off x="107504" y="72463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
        <p:nvSpPr>
          <p:cNvPr id="8" name="7 CuadroTexto"/>
          <p:cNvSpPr txBox="1"/>
          <p:nvPr/>
        </p:nvSpPr>
        <p:spPr>
          <a:xfrm>
            <a:off x="971600" y="1268760"/>
            <a:ext cx="7344816"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1600" b="1" dirty="0" smtClean="0">
                <a:solidFill>
                  <a:srgbClr val="BC0000"/>
                </a:solidFill>
                <a:latin typeface="Soberana Titular" panose="02000000000000000000" pitchFamily="50" charset="0"/>
                <a:cs typeface="Times New Roman" pitchFamily="18" charset="0"/>
              </a:rPr>
              <a:t>beneficios del Modelo Estatal de Control Interno (memici) </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3266919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79513" y="2423983"/>
            <a:ext cx="1008111" cy="1512168"/>
            <a:chOff x="113756" y="2696407"/>
            <a:chExt cx="1095622" cy="1884721"/>
          </a:xfrm>
        </p:grpSpPr>
        <p:pic>
          <p:nvPicPr>
            <p:cNvPr id="5" name="Imagen 4"/>
            <p:cNvPicPr>
              <a:picLocks noChangeAspect="1"/>
            </p:cNvPicPr>
            <p:nvPr/>
          </p:nvPicPr>
          <p:blipFill rotWithShape="1">
            <a:blip r:embed="rId2"/>
            <a:srcRect l="62857" t="27852" r="11429" b="33758"/>
            <a:stretch/>
          </p:blipFill>
          <p:spPr>
            <a:xfrm>
              <a:off x="113756" y="3123234"/>
              <a:ext cx="1095622" cy="1457894"/>
            </a:xfrm>
            <a:prstGeom prst="rect">
              <a:avLst/>
            </a:prstGeom>
          </p:spPr>
        </p:pic>
        <p:pic>
          <p:nvPicPr>
            <p:cNvPr id="6" name="Imagen 5"/>
            <p:cNvPicPr>
              <a:picLocks noChangeAspect="1"/>
            </p:cNvPicPr>
            <p:nvPr/>
          </p:nvPicPr>
          <p:blipFill rotWithShape="1">
            <a:blip r:embed="rId3"/>
            <a:srcRect l="67425" t="6867" r="17433" b="80069"/>
            <a:stretch/>
          </p:blipFill>
          <p:spPr>
            <a:xfrm>
              <a:off x="243842" y="2696407"/>
              <a:ext cx="887277" cy="411637"/>
            </a:xfrm>
            <a:prstGeom prst="rect">
              <a:avLst/>
            </a:prstGeom>
          </p:spPr>
        </p:pic>
      </p:grpSp>
      <p:sp>
        <p:nvSpPr>
          <p:cNvPr id="7" name="Rectángulo 6"/>
          <p:cNvSpPr/>
          <p:nvPr/>
        </p:nvSpPr>
        <p:spPr>
          <a:xfrm>
            <a:off x="1284988" y="4721892"/>
            <a:ext cx="4367132" cy="324009"/>
          </a:xfrm>
          <a:prstGeom prst="rect">
            <a:avLst/>
          </a:prstGeom>
          <a:solidFill>
            <a:srgbClr val="7F7F7F"/>
          </a:solidFill>
          <a:ln>
            <a:no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75303" tIns="30480" rIns="30480" bIns="30480" numCol="1" spcCol="1270" anchor="ctr" anchorCtr="0">
            <a:noAutofit/>
          </a:bodyPr>
          <a:lstStyle/>
          <a:p>
            <a:pPr lvl="0"/>
            <a:r>
              <a:rPr lang="es-MX" sz="1100" b="1" dirty="0">
                <a:solidFill>
                  <a:schemeClr val="bg1"/>
                </a:solidFill>
                <a:latin typeface="Soberana Texto" panose="02000000000000000000" pitchFamily="50" charset="0"/>
              </a:rPr>
              <a:t>Incorporar al sector privado y sus mejores prácticas.</a:t>
            </a:r>
          </a:p>
        </p:txBody>
      </p:sp>
      <p:sp>
        <p:nvSpPr>
          <p:cNvPr id="8" name="Rectángulo 7"/>
          <p:cNvSpPr/>
          <p:nvPr/>
        </p:nvSpPr>
        <p:spPr>
          <a:xfrm>
            <a:off x="1517837" y="4268658"/>
            <a:ext cx="4350307" cy="346838"/>
          </a:xfrm>
          <a:prstGeom prst="rect">
            <a:avLst/>
          </a:prstGeom>
          <a:solidFill>
            <a:srgbClr val="C0000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75303" tIns="30480" rIns="30480" bIns="30480" numCol="1" spcCol="1270" anchor="ctr" anchorCtr="0">
            <a:noAutofit/>
          </a:bodyPr>
          <a:lstStyle/>
          <a:p>
            <a:pPr lvl="0"/>
            <a:r>
              <a:rPr lang="es-MX" sz="1100" b="1" dirty="0">
                <a:solidFill>
                  <a:schemeClr val="bg1"/>
                </a:solidFill>
                <a:latin typeface="Soberana Texto" panose="02000000000000000000" pitchFamily="50" charset="0"/>
              </a:rPr>
              <a:t>Incorporar trámites y servicios a la ventanilla única nacional.</a:t>
            </a:r>
          </a:p>
        </p:txBody>
      </p:sp>
      <p:sp>
        <p:nvSpPr>
          <p:cNvPr id="9" name="Rectángulo 8"/>
          <p:cNvSpPr/>
          <p:nvPr/>
        </p:nvSpPr>
        <p:spPr>
          <a:xfrm>
            <a:off x="1547664" y="3764602"/>
            <a:ext cx="4350307" cy="358627"/>
          </a:xfrm>
          <a:prstGeom prst="rect">
            <a:avLst/>
          </a:prstGeom>
          <a:solidFill>
            <a:srgbClr val="00660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75303" tIns="30480" rIns="30480" bIns="30480" numCol="1" spcCol="1270" anchor="ctr" anchorCtr="0">
            <a:noAutofit/>
          </a:bodyPr>
          <a:lstStyle/>
          <a:p>
            <a:pPr lvl="0"/>
            <a:r>
              <a:rPr lang="es-MX" sz="1100" b="1" dirty="0">
                <a:solidFill>
                  <a:schemeClr val="bg1"/>
                </a:solidFill>
                <a:latin typeface="Soberana Texto" panose="02000000000000000000" pitchFamily="50" charset="0"/>
              </a:rPr>
              <a:t>Desarrollar reglas de integridad para los servidores públicos.</a:t>
            </a:r>
          </a:p>
        </p:txBody>
      </p:sp>
      <p:sp>
        <p:nvSpPr>
          <p:cNvPr id="10" name="Rectángulo 9"/>
          <p:cNvSpPr/>
          <p:nvPr/>
        </p:nvSpPr>
        <p:spPr>
          <a:xfrm>
            <a:off x="1661853" y="3260546"/>
            <a:ext cx="4350307" cy="378502"/>
          </a:xfrm>
          <a:prstGeom prst="rect">
            <a:avLst/>
          </a:prstGeom>
          <a:solidFill>
            <a:srgbClr val="BC000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75303" tIns="30480" rIns="30480" bIns="30480" numCol="1" spcCol="1270" anchor="ctr" anchorCtr="0">
            <a:noAutofit/>
          </a:bodyPr>
          <a:lstStyle/>
          <a:p>
            <a:pPr lvl="0"/>
            <a:r>
              <a:rPr lang="es-MX" sz="1100" b="1" dirty="0">
                <a:solidFill>
                  <a:schemeClr val="bg1"/>
                </a:solidFill>
                <a:latin typeface="Soberana Texto" panose="02000000000000000000" pitchFamily="50" charset="0"/>
              </a:rPr>
              <a:t>Establecer en sus respectivas legislaciones reglas de contacto en materia de contrataciones públicas.</a:t>
            </a:r>
          </a:p>
        </p:txBody>
      </p:sp>
      <p:sp>
        <p:nvSpPr>
          <p:cNvPr id="11" name="Rectángulo 10"/>
          <p:cNvSpPr/>
          <p:nvPr/>
        </p:nvSpPr>
        <p:spPr>
          <a:xfrm>
            <a:off x="1619672" y="2766879"/>
            <a:ext cx="4350307" cy="346838"/>
          </a:xfrm>
          <a:prstGeom prst="rect">
            <a:avLst/>
          </a:prstGeom>
          <a:solidFill>
            <a:schemeClr val="bg1"/>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75303" tIns="30480" rIns="30480" bIns="30480" numCol="1" spcCol="1270" anchor="ctr" anchorCtr="0">
            <a:noAutofit/>
          </a:bodyPr>
          <a:lstStyle/>
          <a:p>
            <a:pPr lvl="0"/>
            <a:r>
              <a:rPr lang="es-MX" sz="1100" b="1" dirty="0">
                <a:solidFill>
                  <a:schemeClr val="tx1"/>
                </a:solidFill>
                <a:latin typeface="Soberana Texto" panose="02000000000000000000" pitchFamily="50" charset="0"/>
              </a:rPr>
              <a:t>Transparentar la lista de proveedores con irregularidades en contrataciones públicas.</a:t>
            </a:r>
          </a:p>
        </p:txBody>
      </p:sp>
      <p:sp>
        <p:nvSpPr>
          <p:cNvPr id="12" name="Rectángulo 11"/>
          <p:cNvSpPr/>
          <p:nvPr/>
        </p:nvSpPr>
        <p:spPr>
          <a:xfrm>
            <a:off x="1517836" y="2279967"/>
            <a:ext cx="4350308" cy="352218"/>
          </a:xfrm>
          <a:prstGeom prst="rect">
            <a:avLst/>
          </a:prstGeom>
          <a:solidFill>
            <a:srgbClr val="7F7F7F"/>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75303" tIns="30480" rIns="30480" bIns="30480" numCol="1" spcCol="1270" anchor="ctr" anchorCtr="0">
            <a:noAutofit/>
          </a:bodyPr>
          <a:lstStyle/>
          <a:p>
            <a:pPr lvl="0"/>
            <a:r>
              <a:rPr lang="es-MX" sz="1100" b="1" dirty="0">
                <a:solidFill>
                  <a:schemeClr val="bg1"/>
                </a:solidFill>
                <a:latin typeface="Soberana Texto" panose="02000000000000000000" pitchFamily="50" charset="0"/>
              </a:rPr>
              <a:t>Listas de los servidores públicos que participan en contrataciones públicas.</a:t>
            </a:r>
          </a:p>
        </p:txBody>
      </p:sp>
      <p:sp>
        <p:nvSpPr>
          <p:cNvPr id="13" name="Rectángulo 12"/>
          <p:cNvSpPr/>
          <p:nvPr/>
        </p:nvSpPr>
        <p:spPr>
          <a:xfrm>
            <a:off x="1331640" y="1763510"/>
            <a:ext cx="4367133" cy="399698"/>
          </a:xfrm>
          <a:prstGeom prst="rect">
            <a:avLst/>
          </a:prstGeom>
          <a:solidFill>
            <a:srgbClr val="006600"/>
          </a:solidFill>
          <a:ln>
            <a:no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75303" tIns="30480" rIns="30480" bIns="30480" numCol="1" spcCol="1270" anchor="ctr" anchorCtr="0">
            <a:noAutofit/>
          </a:bodyPr>
          <a:lstStyle/>
          <a:p>
            <a:pPr lvl="0"/>
            <a:r>
              <a:rPr lang="es-MX" sz="1100" b="1" dirty="0">
                <a:solidFill>
                  <a:schemeClr val="bg1"/>
                </a:solidFill>
                <a:latin typeface="Soberana Texto" panose="02000000000000000000" pitchFamily="50" charset="0"/>
              </a:rPr>
              <a:t>Instancias especializadas para prevenir el conflicto de interés y comités de ética en las instituciones públicas.</a:t>
            </a:r>
          </a:p>
        </p:txBody>
      </p:sp>
      <p:sp>
        <p:nvSpPr>
          <p:cNvPr id="14" name="Rectángulo 13"/>
          <p:cNvSpPr/>
          <p:nvPr/>
        </p:nvSpPr>
        <p:spPr>
          <a:xfrm>
            <a:off x="996955" y="1268760"/>
            <a:ext cx="4367133" cy="390566"/>
          </a:xfrm>
          <a:prstGeom prst="rect">
            <a:avLst/>
          </a:prstGeom>
          <a:solidFill>
            <a:srgbClr val="006600"/>
          </a:solidFill>
          <a:ln>
            <a:no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75303" tIns="30480" rIns="30480" bIns="30480" numCol="1" spcCol="1270" anchor="ctr" anchorCtr="0">
            <a:noAutofit/>
          </a:bodyPr>
          <a:lstStyle/>
          <a:p>
            <a:pPr lvl="0"/>
            <a:r>
              <a:rPr lang="es-MX" sz="1100" b="1" dirty="0">
                <a:solidFill>
                  <a:schemeClr val="bg1"/>
                </a:solidFill>
                <a:latin typeface="Soberana Texto" panose="02000000000000000000" pitchFamily="50" charset="0"/>
              </a:rPr>
              <a:t>Declaración de conflicto de interés de servidores públicos.</a:t>
            </a:r>
          </a:p>
        </p:txBody>
      </p:sp>
      <p:sp>
        <p:nvSpPr>
          <p:cNvPr id="15" name="Elipse 14"/>
          <p:cNvSpPr/>
          <p:nvPr/>
        </p:nvSpPr>
        <p:spPr>
          <a:xfrm>
            <a:off x="827584" y="1290244"/>
            <a:ext cx="379215" cy="351881"/>
          </a:xfrm>
          <a:prstGeom prst="ellipse">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1</a:t>
            </a:r>
            <a:endParaRPr lang="es-MX" b="1" dirty="0">
              <a:solidFill>
                <a:schemeClr val="bg1"/>
              </a:solidFill>
            </a:endParaRPr>
          </a:p>
        </p:txBody>
      </p:sp>
      <p:sp>
        <p:nvSpPr>
          <p:cNvPr id="16" name="Elipse 15"/>
          <p:cNvSpPr/>
          <p:nvPr/>
        </p:nvSpPr>
        <p:spPr>
          <a:xfrm>
            <a:off x="1187624" y="1796330"/>
            <a:ext cx="379215" cy="338854"/>
          </a:xfrm>
          <a:prstGeom prst="ellipse">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2</a:t>
            </a:r>
            <a:endParaRPr lang="es-MX" b="1" dirty="0">
              <a:solidFill>
                <a:schemeClr val="bg1"/>
              </a:solidFill>
            </a:endParaRPr>
          </a:p>
        </p:txBody>
      </p:sp>
      <p:sp>
        <p:nvSpPr>
          <p:cNvPr id="17" name="Elipse 16"/>
          <p:cNvSpPr/>
          <p:nvPr/>
        </p:nvSpPr>
        <p:spPr>
          <a:xfrm>
            <a:off x="1331640" y="2279967"/>
            <a:ext cx="408066" cy="338854"/>
          </a:xfrm>
          <a:prstGeom prst="ellipse">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3</a:t>
            </a:r>
            <a:endParaRPr lang="es-MX" b="1" dirty="0">
              <a:solidFill>
                <a:schemeClr val="bg1"/>
              </a:solidFill>
            </a:endParaRPr>
          </a:p>
        </p:txBody>
      </p:sp>
      <p:sp>
        <p:nvSpPr>
          <p:cNvPr id="18" name="Elipse 17"/>
          <p:cNvSpPr/>
          <p:nvPr/>
        </p:nvSpPr>
        <p:spPr>
          <a:xfrm>
            <a:off x="1456481" y="2845916"/>
            <a:ext cx="379215" cy="338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4</a:t>
            </a:r>
          </a:p>
        </p:txBody>
      </p:sp>
      <p:sp>
        <p:nvSpPr>
          <p:cNvPr id="19" name="Elipse 18"/>
          <p:cNvSpPr/>
          <p:nvPr/>
        </p:nvSpPr>
        <p:spPr>
          <a:xfrm>
            <a:off x="1456481" y="3287780"/>
            <a:ext cx="379215" cy="338854"/>
          </a:xfrm>
          <a:prstGeom prst="ellipse">
            <a:avLst/>
          </a:prstGeom>
          <a:solidFill>
            <a:srgbClr val="B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5</a:t>
            </a:r>
            <a:endParaRPr lang="es-MX" b="1" dirty="0">
              <a:solidFill>
                <a:schemeClr val="bg1"/>
              </a:solidFill>
            </a:endParaRPr>
          </a:p>
        </p:txBody>
      </p:sp>
      <p:sp>
        <p:nvSpPr>
          <p:cNvPr id="20" name="Elipse 19"/>
          <p:cNvSpPr/>
          <p:nvPr/>
        </p:nvSpPr>
        <p:spPr>
          <a:xfrm>
            <a:off x="1375329" y="3777016"/>
            <a:ext cx="379215" cy="338854"/>
          </a:xfrm>
          <a:prstGeom prst="ellipse">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6</a:t>
            </a:r>
            <a:endParaRPr lang="es-MX" b="1" dirty="0">
              <a:solidFill>
                <a:schemeClr val="bg1"/>
              </a:solidFill>
            </a:endParaRPr>
          </a:p>
        </p:txBody>
      </p:sp>
      <p:sp>
        <p:nvSpPr>
          <p:cNvPr id="21" name="Elipse 20"/>
          <p:cNvSpPr/>
          <p:nvPr/>
        </p:nvSpPr>
        <p:spPr>
          <a:xfrm>
            <a:off x="1348784" y="4272650"/>
            <a:ext cx="379215" cy="338854"/>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7</a:t>
            </a:r>
            <a:endParaRPr lang="es-MX" b="1" dirty="0">
              <a:solidFill>
                <a:schemeClr val="tx1"/>
              </a:solidFill>
            </a:endParaRPr>
          </a:p>
        </p:txBody>
      </p:sp>
      <p:sp>
        <p:nvSpPr>
          <p:cNvPr id="22" name="Elipse 21"/>
          <p:cNvSpPr/>
          <p:nvPr/>
        </p:nvSpPr>
        <p:spPr>
          <a:xfrm>
            <a:off x="1096441" y="4721892"/>
            <a:ext cx="379215" cy="338854"/>
          </a:xfrm>
          <a:prstGeom prst="ellipse">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8</a:t>
            </a:r>
            <a:endParaRPr lang="es-MX" b="1" dirty="0">
              <a:solidFill>
                <a:schemeClr val="tx1"/>
              </a:solidFill>
            </a:endParaRPr>
          </a:p>
        </p:txBody>
      </p:sp>
      <p:sp>
        <p:nvSpPr>
          <p:cNvPr id="23" name="Llamada de flecha hacia abajo 22"/>
          <p:cNvSpPr/>
          <p:nvPr/>
        </p:nvSpPr>
        <p:spPr>
          <a:xfrm>
            <a:off x="6359947" y="4346094"/>
            <a:ext cx="2676550" cy="360040"/>
          </a:xfrm>
          <a:prstGeom prst="downArrowCallout">
            <a:avLst>
              <a:gd name="adj1" fmla="val 60719"/>
              <a:gd name="adj2" fmla="val 32754"/>
              <a:gd name="adj3" fmla="val 29374"/>
              <a:gd name="adj4" fmla="val 73304"/>
            </a:avLst>
          </a:prstGeom>
          <a:solidFill>
            <a:srgbClr val="006600"/>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s-MX" sz="1200" b="1" dirty="0" smtClean="0">
                <a:latin typeface="Soberana Texto" panose="02000000000000000000" pitchFamily="50" charset="0"/>
              </a:rPr>
              <a:t>Ambiente de Control</a:t>
            </a:r>
            <a:endParaRPr lang="es-MX" sz="1200" b="1" dirty="0">
              <a:latin typeface="Soberana Texto" panose="02000000000000000000" pitchFamily="50" charset="0"/>
            </a:endParaRPr>
          </a:p>
        </p:txBody>
      </p:sp>
      <p:sp>
        <p:nvSpPr>
          <p:cNvPr id="24" name="Llamada de flecha hacia abajo 23"/>
          <p:cNvSpPr/>
          <p:nvPr/>
        </p:nvSpPr>
        <p:spPr>
          <a:xfrm>
            <a:off x="6359946" y="4615076"/>
            <a:ext cx="2659407" cy="360040"/>
          </a:xfrm>
          <a:prstGeom prst="downArrowCallout">
            <a:avLst>
              <a:gd name="adj1" fmla="val 60719"/>
              <a:gd name="adj2" fmla="val 32754"/>
              <a:gd name="adj3" fmla="val 29374"/>
              <a:gd name="adj4" fmla="val 73304"/>
            </a:avLst>
          </a:prstGeom>
          <a:solidFill>
            <a:srgbClr val="7F7F7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s-MX" sz="1200" b="1" dirty="0" smtClean="0">
                <a:latin typeface="Soberana Texto" panose="02000000000000000000" pitchFamily="50" charset="0"/>
              </a:rPr>
              <a:t>Admón. </a:t>
            </a:r>
            <a:r>
              <a:rPr lang="es-MX" sz="1200" b="1" dirty="0">
                <a:latin typeface="Soberana Texto" panose="02000000000000000000" pitchFamily="50" charset="0"/>
              </a:rPr>
              <a:t>d</a:t>
            </a:r>
            <a:r>
              <a:rPr lang="es-MX" sz="1200" b="1" dirty="0" smtClean="0">
                <a:latin typeface="Soberana Texto" panose="02000000000000000000" pitchFamily="50" charset="0"/>
              </a:rPr>
              <a:t>e Riesgos</a:t>
            </a:r>
            <a:endParaRPr lang="es-MX" sz="1200" b="1" dirty="0">
              <a:latin typeface="Soberana Texto" panose="02000000000000000000" pitchFamily="50" charset="0"/>
            </a:endParaRPr>
          </a:p>
        </p:txBody>
      </p:sp>
      <p:sp>
        <p:nvSpPr>
          <p:cNvPr id="25" name="Llamada de flecha hacia abajo 24"/>
          <p:cNvSpPr/>
          <p:nvPr/>
        </p:nvSpPr>
        <p:spPr>
          <a:xfrm>
            <a:off x="6359946" y="4894265"/>
            <a:ext cx="2659407" cy="360040"/>
          </a:xfrm>
          <a:prstGeom prst="downArrowCallout">
            <a:avLst>
              <a:gd name="adj1" fmla="val 60719"/>
              <a:gd name="adj2" fmla="val 32754"/>
              <a:gd name="adj3" fmla="val 29374"/>
              <a:gd name="adj4" fmla="val 73304"/>
            </a:avLst>
          </a:prstGeom>
          <a:solidFill>
            <a:srgbClr val="BC0000"/>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s-MX" sz="1200" b="1" dirty="0" smtClean="0">
                <a:solidFill>
                  <a:schemeClr val="bg1"/>
                </a:solidFill>
                <a:latin typeface="Soberana Texto" panose="02000000000000000000" pitchFamily="50" charset="0"/>
              </a:rPr>
              <a:t>Actividades de Control</a:t>
            </a:r>
            <a:endParaRPr lang="es-MX" sz="1200" b="1" dirty="0">
              <a:solidFill>
                <a:schemeClr val="bg1"/>
              </a:solidFill>
              <a:latin typeface="Soberana Texto" panose="02000000000000000000" pitchFamily="50" charset="0"/>
            </a:endParaRPr>
          </a:p>
        </p:txBody>
      </p:sp>
      <p:sp>
        <p:nvSpPr>
          <p:cNvPr id="26" name="Llamada de flecha hacia abajo 25"/>
          <p:cNvSpPr/>
          <p:nvPr/>
        </p:nvSpPr>
        <p:spPr>
          <a:xfrm>
            <a:off x="6359946" y="5185816"/>
            <a:ext cx="2659407" cy="360040"/>
          </a:xfrm>
          <a:prstGeom prst="downArrowCallout">
            <a:avLst>
              <a:gd name="adj1" fmla="val 60719"/>
              <a:gd name="adj2" fmla="val 32754"/>
              <a:gd name="adj3" fmla="val 29374"/>
              <a:gd name="adj4" fmla="val 73304"/>
            </a:avLst>
          </a:prstGeom>
          <a:solidFill>
            <a:schemeClr val="bg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s-MX" sz="1200" b="1" dirty="0" smtClean="0">
                <a:solidFill>
                  <a:schemeClr val="bg2">
                    <a:lumMod val="25000"/>
                  </a:schemeClr>
                </a:solidFill>
                <a:latin typeface="Soberana Texto" panose="02000000000000000000" pitchFamily="50" charset="0"/>
              </a:rPr>
              <a:t>Información y Comunicación</a:t>
            </a:r>
            <a:endParaRPr lang="es-MX" sz="1200" b="1" dirty="0">
              <a:solidFill>
                <a:schemeClr val="bg2">
                  <a:lumMod val="25000"/>
                </a:schemeClr>
              </a:solidFill>
              <a:latin typeface="Soberana Texto" panose="02000000000000000000" pitchFamily="50" charset="0"/>
            </a:endParaRPr>
          </a:p>
        </p:txBody>
      </p:sp>
      <p:sp>
        <p:nvSpPr>
          <p:cNvPr id="27" name="Llamada de flecha hacia abajo 26"/>
          <p:cNvSpPr/>
          <p:nvPr/>
        </p:nvSpPr>
        <p:spPr>
          <a:xfrm>
            <a:off x="6359946" y="5483404"/>
            <a:ext cx="2659407" cy="360040"/>
          </a:xfrm>
          <a:prstGeom prst="downArrowCallout">
            <a:avLst>
              <a:gd name="adj1" fmla="val 60719"/>
              <a:gd name="adj2" fmla="val 32754"/>
              <a:gd name="adj3" fmla="val 29374"/>
              <a:gd name="adj4" fmla="val 73304"/>
            </a:avLst>
          </a:prstGeom>
          <a:solidFill>
            <a:srgbClr val="7F7F7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s-MX" sz="1200" b="1" dirty="0" smtClean="0">
                <a:solidFill>
                  <a:schemeClr val="bg1"/>
                </a:solidFill>
                <a:latin typeface="Soberana Texto" panose="02000000000000000000" pitchFamily="50" charset="0"/>
              </a:rPr>
              <a:t>Supervisión y Mejora Continua</a:t>
            </a:r>
            <a:endParaRPr lang="es-MX" sz="1200" b="1" dirty="0">
              <a:solidFill>
                <a:schemeClr val="bg1"/>
              </a:solidFill>
              <a:latin typeface="Soberana Texto" panose="02000000000000000000" pitchFamily="50" charset="0"/>
            </a:endParaRPr>
          </a:p>
        </p:txBody>
      </p:sp>
      <p:sp>
        <p:nvSpPr>
          <p:cNvPr id="28" name="Rectángulo redondeado 27"/>
          <p:cNvSpPr/>
          <p:nvPr/>
        </p:nvSpPr>
        <p:spPr>
          <a:xfrm>
            <a:off x="6732240" y="1124744"/>
            <a:ext cx="2160241" cy="432048"/>
          </a:xfrm>
          <a:prstGeom prst="roundRect">
            <a:avLst/>
          </a:prstGeom>
          <a:gradFill>
            <a:gsLst>
              <a:gs pos="42000">
                <a:schemeClr val="bg2"/>
              </a:gs>
              <a:gs pos="19000">
                <a:schemeClr val="bg2">
                  <a:lumMod val="75000"/>
                </a:schemeClr>
              </a:gs>
              <a:gs pos="74000">
                <a:schemeClr val="bg2">
                  <a:lumMod val="90000"/>
                </a:schemeClr>
              </a:gs>
            </a:gsLst>
            <a:path path="circle">
              <a:fillToRect l="100000" t="100000"/>
            </a:path>
          </a:grad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effectLst>
                  <a:outerShdw blurRad="38100" dist="38100" dir="2700000" algn="tl">
                    <a:srgbClr val="000000">
                      <a:alpha val="43137"/>
                    </a:srgbClr>
                  </a:outerShdw>
                </a:effectLst>
              </a:rPr>
              <a:t>MODELO Integral de Control Interno (MICI)</a:t>
            </a:r>
            <a:endParaRPr lang="es-MX" sz="1400" b="1" dirty="0">
              <a:solidFill>
                <a:schemeClr val="tx1"/>
              </a:solidFill>
              <a:effectLst>
                <a:outerShdw blurRad="38100" dist="38100" dir="2700000" algn="tl">
                  <a:srgbClr val="000000">
                    <a:alpha val="43137"/>
                  </a:srgbClr>
                </a:outerShdw>
              </a:effectLst>
            </a:endParaRPr>
          </a:p>
        </p:txBody>
      </p:sp>
      <p:sp>
        <p:nvSpPr>
          <p:cNvPr id="29" name="Rectángulo redondeado 28"/>
          <p:cNvSpPr/>
          <p:nvPr/>
        </p:nvSpPr>
        <p:spPr>
          <a:xfrm>
            <a:off x="6804248" y="3807185"/>
            <a:ext cx="2108376" cy="473483"/>
          </a:xfrm>
          <a:prstGeom prst="roundRect">
            <a:avLst/>
          </a:prstGeom>
          <a:noFill/>
          <a:ln w="19050">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s-MX" sz="1400" b="1" dirty="0" smtClean="0">
                <a:solidFill>
                  <a:schemeClr val="bg2">
                    <a:lumMod val="25000"/>
                  </a:schemeClr>
                </a:solidFill>
                <a:effectLst>
                  <a:outerShdw blurRad="38100" dist="38100" dir="2700000" algn="tl">
                    <a:srgbClr val="000000">
                      <a:alpha val="43137"/>
                    </a:srgbClr>
                  </a:outerShdw>
                </a:effectLst>
              </a:rPr>
              <a:t>NORMAS GENERALES DE CONTROL INTERNO ESTATALES</a:t>
            </a:r>
            <a:endParaRPr lang="es-MX" sz="1400" b="1" dirty="0">
              <a:solidFill>
                <a:schemeClr val="bg2">
                  <a:lumMod val="25000"/>
                </a:schemeClr>
              </a:solidFill>
              <a:effectLst>
                <a:outerShdw blurRad="38100" dist="38100" dir="2700000" algn="tl">
                  <a:srgbClr val="000000">
                    <a:alpha val="43137"/>
                  </a:srgbClr>
                </a:outerShdw>
              </a:effectLst>
            </a:endParaRPr>
          </a:p>
        </p:txBody>
      </p:sp>
      <p:sp>
        <p:nvSpPr>
          <p:cNvPr id="30" name="Flecha abajo 29"/>
          <p:cNvSpPr/>
          <p:nvPr/>
        </p:nvSpPr>
        <p:spPr>
          <a:xfrm>
            <a:off x="7782922" y="3580688"/>
            <a:ext cx="173454" cy="241723"/>
          </a:xfrm>
          <a:prstGeom prst="downArrow">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1" name="Conector recto de flecha 30"/>
          <p:cNvCxnSpPr/>
          <p:nvPr/>
        </p:nvCxnSpPr>
        <p:spPr>
          <a:xfrm flipH="1">
            <a:off x="5163218" y="1432981"/>
            <a:ext cx="1413938" cy="0"/>
          </a:xfrm>
          <a:prstGeom prst="straightConnector1">
            <a:avLst/>
          </a:prstGeom>
          <a:ln w="28575">
            <a:solidFill>
              <a:srgbClr val="0066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6577156" y="1429886"/>
            <a:ext cx="46063" cy="3007226"/>
          </a:xfrm>
          <a:prstGeom prst="line">
            <a:avLst/>
          </a:prstGeom>
          <a:ln w="28575">
            <a:solidFill>
              <a:srgbClr val="006600"/>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flipH="1">
            <a:off x="5529389" y="1963359"/>
            <a:ext cx="1067147" cy="2984"/>
          </a:xfrm>
          <a:prstGeom prst="straightConnector1">
            <a:avLst/>
          </a:prstGeom>
          <a:ln w="28575">
            <a:solidFill>
              <a:srgbClr val="0066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H="1" flipV="1">
            <a:off x="5723711" y="2456076"/>
            <a:ext cx="294676" cy="12382"/>
          </a:xfrm>
          <a:prstGeom prst="straightConnector1">
            <a:avLst/>
          </a:prstGeom>
          <a:ln w="28575">
            <a:solidFill>
              <a:srgbClr val="7F7F7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flipH="1">
            <a:off x="5746742" y="3962174"/>
            <a:ext cx="876477" cy="0"/>
          </a:xfrm>
          <a:prstGeom prst="straightConnector1">
            <a:avLst/>
          </a:prstGeom>
          <a:ln w="28575">
            <a:solidFill>
              <a:srgbClr val="0066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flipV="1">
            <a:off x="6088036" y="4725144"/>
            <a:ext cx="716212" cy="5150"/>
          </a:xfrm>
          <a:prstGeom prst="line">
            <a:avLst/>
          </a:prstGeom>
          <a:ln w="28575">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flipH="1" flipV="1">
            <a:off x="5508104" y="4916730"/>
            <a:ext cx="533881" cy="7572"/>
          </a:xfrm>
          <a:prstGeom prst="straightConnector1">
            <a:avLst/>
          </a:prstGeom>
          <a:ln w="28575">
            <a:solidFill>
              <a:srgbClr val="7F7F7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V="1">
            <a:off x="5796136" y="5013176"/>
            <a:ext cx="730139" cy="7282"/>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5796136" y="4484682"/>
            <a:ext cx="6420" cy="517337"/>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6214020" y="3031865"/>
            <a:ext cx="14164" cy="2341351"/>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flipH="1" flipV="1">
            <a:off x="5508104" y="3000047"/>
            <a:ext cx="668631" cy="15296"/>
          </a:xfrm>
          <a:prstGeom prst="straightConnector1">
            <a:avLst/>
          </a:prstGeom>
          <a:ln w="28575">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29"/>
          <p:cNvCxnSpPr/>
          <p:nvPr/>
        </p:nvCxnSpPr>
        <p:spPr>
          <a:xfrm flipH="1">
            <a:off x="5724128" y="3548578"/>
            <a:ext cx="558619" cy="7672"/>
          </a:xfrm>
          <a:prstGeom prst="straightConnector1">
            <a:avLst/>
          </a:prstGeom>
          <a:ln w="28575">
            <a:solidFill>
              <a:srgbClr val="BC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5" name="Imagen 44"/>
          <p:cNvPicPr/>
          <p:nvPr/>
        </p:nvPicPr>
        <p:blipFill rotWithShape="1">
          <a:blip r:embed="rId4"/>
          <a:srcRect l="5605" t="24169" r="65688" b="10877"/>
          <a:stretch/>
        </p:blipFill>
        <p:spPr bwMode="auto">
          <a:xfrm>
            <a:off x="7092280" y="1789611"/>
            <a:ext cx="1476754" cy="1839830"/>
          </a:xfrm>
          <a:prstGeom prst="rect">
            <a:avLst/>
          </a:prstGeom>
          <a:ln>
            <a:noFill/>
          </a:ln>
          <a:extLst>
            <a:ext uri="{53640926-AAD7-44D8-BBD7-CCE9431645EC}">
              <a14:shadowObscured xmlns:a14="http://schemas.microsoft.com/office/drawing/2010/main"/>
            </a:ext>
          </a:extLst>
        </p:spPr>
      </p:pic>
      <p:sp>
        <p:nvSpPr>
          <p:cNvPr id="46" name="Flecha abajo 45"/>
          <p:cNvSpPr/>
          <p:nvPr/>
        </p:nvSpPr>
        <p:spPr>
          <a:xfrm>
            <a:off x="7790224" y="1546265"/>
            <a:ext cx="173454" cy="241723"/>
          </a:xfrm>
          <a:prstGeom prst="downArrow">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7 CuadroTexto"/>
          <p:cNvSpPr txBox="1"/>
          <p:nvPr/>
        </p:nvSpPr>
        <p:spPr>
          <a:xfrm>
            <a:off x="35496" y="743114"/>
            <a:ext cx="8640960" cy="307777"/>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400" b="1" dirty="0">
                <a:solidFill>
                  <a:srgbClr val="BC0000"/>
                </a:solidFill>
                <a:latin typeface="Soberana Titular" panose="02000000000000000000" pitchFamily="50" charset="0"/>
                <a:cs typeface="Times New Roman" pitchFamily="18" charset="0"/>
              </a:rPr>
              <a:t>6</a:t>
            </a:r>
            <a:r>
              <a:rPr lang="es-MX" sz="1400" b="1" dirty="0" smtClean="0">
                <a:solidFill>
                  <a:srgbClr val="BC0000"/>
                </a:solidFill>
                <a:latin typeface="Soberana Titular" panose="02000000000000000000" pitchFamily="50" charset="0"/>
                <a:cs typeface="Times New Roman" pitchFamily="18" charset="0"/>
              </a:rPr>
              <a:t>. Temas Comunes en Materia de Ética, Transparencia y Combate a la Corrupción</a:t>
            </a:r>
            <a:endParaRPr lang="es-MX" sz="1400" b="1" dirty="0">
              <a:solidFill>
                <a:srgbClr val="BC0000"/>
              </a:solidFill>
              <a:latin typeface="Soberana Titular" panose="02000000000000000000" pitchFamily="50" charset="0"/>
              <a:cs typeface="Times New Roman" pitchFamily="18" charset="0"/>
            </a:endParaRPr>
          </a:p>
        </p:txBody>
      </p:sp>
      <p:sp>
        <p:nvSpPr>
          <p:cNvPr id="54" name="Rectángulo 53"/>
          <p:cNvSpPr/>
          <p:nvPr/>
        </p:nvSpPr>
        <p:spPr>
          <a:xfrm>
            <a:off x="987470" y="5132754"/>
            <a:ext cx="4541919" cy="524155"/>
          </a:xfrm>
          <a:prstGeom prst="rect">
            <a:avLst/>
          </a:prstGeom>
          <a:solidFill>
            <a:srgbClr val="BC000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75303" tIns="30480" rIns="30480" bIns="30480" numCol="1" spcCol="1270" anchor="ctr" anchorCtr="0">
            <a:noAutofit/>
          </a:bodyPr>
          <a:lstStyle/>
          <a:p>
            <a:r>
              <a:rPr lang="es-MX" sz="1100" b="1" dirty="0">
                <a:solidFill>
                  <a:schemeClr val="bg1"/>
                </a:solidFill>
                <a:latin typeface="Soberana Texto" panose="02000000000000000000" pitchFamily="50" charset="0"/>
              </a:rPr>
              <a:t>Coordinar con la participación del </a:t>
            </a:r>
            <a:r>
              <a:rPr lang="es-MX" sz="1100" b="1" dirty="0" smtClean="0">
                <a:solidFill>
                  <a:schemeClr val="bg1"/>
                </a:solidFill>
                <a:latin typeface="Soberana Texto" panose="02000000000000000000" pitchFamily="50" charset="0"/>
              </a:rPr>
              <a:t>INAI, </a:t>
            </a:r>
            <a:r>
              <a:rPr lang="es-MX" sz="1100" b="1" dirty="0">
                <a:solidFill>
                  <a:schemeClr val="bg1"/>
                </a:solidFill>
                <a:latin typeface="Soberana Texto" panose="02000000000000000000" pitchFamily="50" charset="0"/>
              </a:rPr>
              <a:t>el desarrollo normativo para instrumentar la reforma en materia de transparencia con la intervención de la sociedad civil.</a:t>
            </a:r>
          </a:p>
        </p:txBody>
      </p:sp>
      <p:sp>
        <p:nvSpPr>
          <p:cNvPr id="55" name="Elipse 54"/>
          <p:cNvSpPr/>
          <p:nvPr/>
        </p:nvSpPr>
        <p:spPr>
          <a:xfrm>
            <a:off x="798878" y="5219569"/>
            <a:ext cx="395918" cy="338854"/>
          </a:xfrm>
          <a:prstGeom prst="ellipse">
            <a:avLst/>
          </a:prstGeom>
          <a:solidFill>
            <a:srgbClr val="B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9</a:t>
            </a:r>
          </a:p>
        </p:txBody>
      </p:sp>
      <p:sp>
        <p:nvSpPr>
          <p:cNvPr id="56" name="Rectángulo 55"/>
          <p:cNvSpPr/>
          <p:nvPr/>
        </p:nvSpPr>
        <p:spPr>
          <a:xfrm>
            <a:off x="654862" y="5770816"/>
            <a:ext cx="4541919" cy="442058"/>
          </a:xfrm>
          <a:prstGeom prst="rect">
            <a:avLst/>
          </a:prstGeom>
          <a:solidFill>
            <a:srgbClr val="BC000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75303" tIns="30480" rIns="30480" bIns="30480" numCol="1" spcCol="1270" anchor="ctr" anchorCtr="0">
            <a:noAutofit/>
          </a:bodyPr>
          <a:lstStyle/>
          <a:p>
            <a:r>
              <a:rPr lang="es-MX" sz="1100" b="1" dirty="0">
                <a:solidFill>
                  <a:schemeClr val="bg1"/>
                </a:solidFill>
                <a:latin typeface="Soberana Texto" panose="02000000000000000000" pitchFamily="50" charset="0"/>
              </a:rPr>
              <a:t>Reforzar </a:t>
            </a:r>
            <a:r>
              <a:rPr lang="es-MX" sz="1100" b="1" dirty="0" smtClean="0">
                <a:solidFill>
                  <a:schemeClr val="bg1"/>
                </a:solidFill>
                <a:latin typeface="Soberana Texto" panose="02000000000000000000" pitchFamily="50" charset="0"/>
              </a:rPr>
              <a:t>con </a:t>
            </a:r>
            <a:r>
              <a:rPr lang="es-MX" sz="1100" b="1" dirty="0">
                <a:solidFill>
                  <a:schemeClr val="bg1"/>
                </a:solidFill>
                <a:latin typeface="Soberana Texto" panose="02000000000000000000" pitchFamily="50" charset="0"/>
              </a:rPr>
              <a:t>la ASF, los trabajos del </a:t>
            </a:r>
            <a:r>
              <a:rPr lang="es-MX" sz="1100" b="1" dirty="0" smtClean="0">
                <a:solidFill>
                  <a:schemeClr val="bg1"/>
                </a:solidFill>
                <a:latin typeface="Soberana Texto" panose="02000000000000000000" pitchFamily="50" charset="0"/>
              </a:rPr>
              <a:t>SNF </a:t>
            </a:r>
            <a:r>
              <a:rPr lang="es-MX" sz="1100" b="1" dirty="0">
                <a:solidFill>
                  <a:schemeClr val="bg1"/>
                </a:solidFill>
                <a:latin typeface="Soberana Texto" panose="02000000000000000000" pitchFamily="50" charset="0"/>
              </a:rPr>
              <a:t>así como facilitar los cambios necesarios para la implementación del </a:t>
            </a:r>
            <a:r>
              <a:rPr lang="es-MX" sz="1100" b="1" dirty="0" smtClean="0">
                <a:solidFill>
                  <a:schemeClr val="bg1"/>
                </a:solidFill>
                <a:latin typeface="Soberana Texto" panose="02000000000000000000" pitchFamily="50" charset="0"/>
              </a:rPr>
              <a:t>SNA.</a:t>
            </a:r>
            <a:endParaRPr lang="es-ES_tradnl" sz="1100" b="1" dirty="0">
              <a:solidFill>
                <a:schemeClr val="bg1"/>
              </a:solidFill>
              <a:latin typeface="Soberana Texto" panose="02000000000000000000" pitchFamily="50" charset="0"/>
            </a:endParaRPr>
          </a:p>
        </p:txBody>
      </p:sp>
      <p:grpSp>
        <p:nvGrpSpPr>
          <p:cNvPr id="59" name="Grupo 58"/>
          <p:cNvGrpSpPr/>
          <p:nvPr/>
        </p:nvGrpSpPr>
        <p:grpSpPr>
          <a:xfrm>
            <a:off x="395536" y="5796503"/>
            <a:ext cx="447918" cy="406361"/>
            <a:chOff x="395536" y="6036965"/>
            <a:chExt cx="447918" cy="406361"/>
          </a:xfrm>
        </p:grpSpPr>
        <p:sp>
          <p:nvSpPr>
            <p:cNvPr id="57" name="Elipse 56"/>
            <p:cNvSpPr/>
            <p:nvPr/>
          </p:nvSpPr>
          <p:spPr>
            <a:xfrm>
              <a:off x="395536" y="6036965"/>
              <a:ext cx="447918" cy="406361"/>
            </a:xfrm>
            <a:prstGeom prst="ellipse">
              <a:avLst/>
            </a:prstGeom>
            <a:solidFill>
              <a:srgbClr val="B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s-MX" sz="1300" b="1" dirty="0">
                <a:solidFill>
                  <a:schemeClr val="bg1"/>
                </a:solidFill>
              </a:endParaRPr>
            </a:p>
          </p:txBody>
        </p:sp>
        <p:sp>
          <p:nvSpPr>
            <p:cNvPr id="58" name="Rectángulo 57"/>
            <p:cNvSpPr/>
            <p:nvPr/>
          </p:nvSpPr>
          <p:spPr>
            <a:xfrm>
              <a:off x="403840" y="6055479"/>
              <a:ext cx="418704" cy="369332"/>
            </a:xfrm>
            <a:prstGeom prst="rect">
              <a:avLst/>
            </a:prstGeom>
          </p:spPr>
          <p:txBody>
            <a:bodyPr wrap="none">
              <a:spAutoFit/>
            </a:bodyPr>
            <a:lstStyle/>
            <a:p>
              <a:pPr algn="ctr"/>
              <a:r>
                <a:rPr lang="es-MX" b="1" dirty="0">
                  <a:solidFill>
                    <a:schemeClr val="bg1"/>
                  </a:solidFill>
                </a:rPr>
                <a:t>10</a:t>
              </a:r>
            </a:p>
          </p:txBody>
        </p:sp>
      </p:grpSp>
      <p:cxnSp>
        <p:nvCxnSpPr>
          <p:cNvPr id="60" name="Conector recto 59"/>
          <p:cNvCxnSpPr/>
          <p:nvPr/>
        </p:nvCxnSpPr>
        <p:spPr>
          <a:xfrm flipH="1" flipV="1">
            <a:off x="5485657" y="5517161"/>
            <a:ext cx="523549" cy="4257"/>
          </a:xfrm>
          <a:prstGeom prst="line">
            <a:avLst/>
          </a:prstGeom>
          <a:ln w="28575">
            <a:solidFill>
              <a:srgbClr val="BC0000"/>
            </a:solidFill>
            <a:prstDash val="sysDash"/>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6012160" y="5045801"/>
            <a:ext cx="6227" cy="446871"/>
          </a:xfrm>
          <a:prstGeom prst="line">
            <a:avLst/>
          </a:prstGeom>
          <a:ln w="28575">
            <a:solidFill>
              <a:srgbClr val="BC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flipH="1">
            <a:off x="6006733" y="5030293"/>
            <a:ext cx="465734" cy="5153"/>
          </a:xfrm>
          <a:prstGeom prst="line">
            <a:avLst/>
          </a:prstGeom>
          <a:ln w="28575">
            <a:solidFill>
              <a:srgbClr val="BC0000"/>
            </a:solidFill>
            <a:prstDash val="sysDash"/>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flipH="1" flipV="1">
            <a:off x="5163218" y="5991845"/>
            <a:ext cx="843515" cy="7838"/>
          </a:xfrm>
          <a:prstGeom prst="line">
            <a:avLst/>
          </a:prstGeom>
          <a:ln w="28575">
            <a:solidFill>
              <a:srgbClr val="BC0000"/>
            </a:solidFill>
            <a:prstDash val="sysDash"/>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6012160" y="5564802"/>
            <a:ext cx="0" cy="411937"/>
          </a:xfrm>
          <a:prstGeom prst="line">
            <a:avLst/>
          </a:prstGeom>
          <a:ln w="28575">
            <a:solidFill>
              <a:srgbClr val="BC0000"/>
            </a:solidFill>
            <a:prstDash val="sysDash"/>
          </a:ln>
        </p:spPr>
        <p:style>
          <a:lnRef idx="1">
            <a:schemeClr val="accent1"/>
          </a:lnRef>
          <a:fillRef idx="0">
            <a:schemeClr val="accent1"/>
          </a:fillRef>
          <a:effectRef idx="0">
            <a:schemeClr val="accent1"/>
          </a:effectRef>
          <a:fontRef idx="minor">
            <a:schemeClr val="tx1"/>
          </a:fontRef>
        </p:style>
      </p:cxnSp>
      <p:cxnSp>
        <p:nvCxnSpPr>
          <p:cNvPr id="88" name="Conector recto de flecha 87"/>
          <p:cNvCxnSpPr/>
          <p:nvPr/>
        </p:nvCxnSpPr>
        <p:spPr>
          <a:xfrm flipV="1">
            <a:off x="6228184" y="5369892"/>
            <a:ext cx="216024" cy="3324"/>
          </a:xfrm>
          <a:prstGeom prst="straightConnector1">
            <a:avLst/>
          </a:prstGeom>
          <a:ln w="28575">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1" name="Conector recto 100"/>
          <p:cNvCxnSpPr/>
          <p:nvPr/>
        </p:nvCxnSpPr>
        <p:spPr>
          <a:xfrm>
            <a:off x="6050440" y="2468458"/>
            <a:ext cx="12522" cy="2482220"/>
          </a:xfrm>
          <a:prstGeom prst="line">
            <a:avLst/>
          </a:prstGeom>
          <a:ln w="28575">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108" name="Conector recto 107"/>
          <p:cNvCxnSpPr/>
          <p:nvPr/>
        </p:nvCxnSpPr>
        <p:spPr>
          <a:xfrm flipH="1">
            <a:off x="6282747" y="3573016"/>
            <a:ext cx="2" cy="1429003"/>
          </a:xfrm>
          <a:prstGeom prst="line">
            <a:avLst/>
          </a:prstGeom>
          <a:ln w="28575">
            <a:solidFill>
              <a:srgbClr val="BC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029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2.bp.blogspot.com/-IAlluPoAwug/U4YEQmlIwHI/AAAAAAAAAPM/DHQZyZ5FKQE/s1600/Ac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228" y="4966014"/>
            <a:ext cx="1548172" cy="1271298"/>
          </a:xfrm>
          <a:prstGeom prst="rect">
            <a:avLst/>
          </a:prstGeom>
          <a:noFill/>
          <a:extLst>
            <a:ext uri="{909E8E84-426E-40DD-AFC4-6F175D3DCCD1}">
              <a14:hiddenFill xmlns:a14="http://schemas.microsoft.com/office/drawing/2010/main">
                <a:solidFill>
                  <a:srgbClr val="FFFFFF"/>
                </a:solidFill>
              </a14:hiddenFill>
            </a:ext>
          </a:extLst>
        </p:spPr>
      </p:pic>
      <p:sp>
        <p:nvSpPr>
          <p:cNvPr id="7" name="7 CuadroTexto"/>
          <p:cNvSpPr txBox="1"/>
          <p:nvPr/>
        </p:nvSpPr>
        <p:spPr>
          <a:xfrm>
            <a:off x="107504" y="76470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
        <p:nvSpPr>
          <p:cNvPr id="9" name="7 CuadroTexto"/>
          <p:cNvSpPr txBox="1"/>
          <p:nvPr/>
        </p:nvSpPr>
        <p:spPr>
          <a:xfrm>
            <a:off x="1628290" y="1465870"/>
            <a:ext cx="5976664"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1600" b="1" dirty="0" smtClean="0">
                <a:solidFill>
                  <a:srgbClr val="BC0000"/>
                </a:solidFill>
                <a:latin typeface="Soberana Titular" panose="02000000000000000000" pitchFamily="50" charset="0"/>
                <a:cs typeface="Times New Roman" pitchFamily="18" charset="0"/>
              </a:rPr>
              <a:t>Establecer y Mantener un Ambiente de Control </a:t>
            </a:r>
            <a:endParaRPr lang="es-MX" sz="1600" b="1" dirty="0">
              <a:solidFill>
                <a:srgbClr val="BC0000"/>
              </a:solidFill>
              <a:latin typeface="Soberana Titular" panose="02000000000000000000" pitchFamily="50" charset="0"/>
              <a:cs typeface="Times New Roman" pitchFamily="18" charset="0"/>
            </a:endParaRPr>
          </a:p>
        </p:txBody>
      </p:sp>
      <p:grpSp>
        <p:nvGrpSpPr>
          <p:cNvPr id="11" name="Grupo 10"/>
          <p:cNvGrpSpPr/>
          <p:nvPr/>
        </p:nvGrpSpPr>
        <p:grpSpPr>
          <a:xfrm>
            <a:off x="1043608" y="2148660"/>
            <a:ext cx="7128792" cy="2720500"/>
            <a:chOff x="1043608" y="2436692"/>
            <a:chExt cx="7128792" cy="2720500"/>
          </a:xfrm>
        </p:grpSpPr>
        <p:sp>
          <p:nvSpPr>
            <p:cNvPr id="6" name="Rectángulo 5"/>
            <p:cNvSpPr/>
            <p:nvPr/>
          </p:nvSpPr>
          <p:spPr>
            <a:xfrm>
              <a:off x="1043608" y="2436692"/>
              <a:ext cx="7128792" cy="2720500"/>
            </a:xfrm>
            <a:prstGeom prst="rect">
              <a:avLst/>
            </a:prstGeom>
            <a:solidFill>
              <a:schemeClr val="bg1">
                <a:lumMod val="75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redondeado 2"/>
            <p:cNvSpPr/>
            <p:nvPr/>
          </p:nvSpPr>
          <p:spPr>
            <a:xfrm>
              <a:off x="1547664" y="2806757"/>
              <a:ext cx="6057293" cy="288032"/>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dirty="0">
                  <a:solidFill>
                    <a:schemeClr val="bg1"/>
                  </a:solidFill>
                  <a:latin typeface="Soberana Texto" panose="02000000000000000000" pitchFamily="50" charset="0"/>
                  <a:cs typeface="Times New Roman" panose="02020603050405020304" pitchFamily="18" charset="0"/>
                </a:rPr>
                <a:t>Compromiso de </a:t>
              </a:r>
              <a:r>
                <a:rPr lang="es-ES" dirty="0" smtClean="0">
                  <a:solidFill>
                    <a:schemeClr val="bg1"/>
                  </a:solidFill>
                  <a:latin typeface="Soberana Texto" panose="02000000000000000000" pitchFamily="50" charset="0"/>
                  <a:cs typeface="Times New Roman" panose="02020603050405020304" pitchFamily="18" charset="0"/>
                </a:rPr>
                <a:t>los titulares</a:t>
              </a:r>
              <a:endParaRPr lang="es-ES" dirty="0">
                <a:solidFill>
                  <a:schemeClr val="bg1"/>
                </a:solidFill>
                <a:latin typeface="Soberana Texto" pitchFamily="50" charset="0"/>
                <a:cs typeface="Times New Roman" panose="02020603050405020304" pitchFamily="18" charset="0"/>
              </a:endParaRPr>
            </a:p>
          </p:txBody>
        </p:sp>
        <p:sp>
          <p:nvSpPr>
            <p:cNvPr id="13" name="Rectángulo redondeado 12"/>
            <p:cNvSpPr/>
            <p:nvPr/>
          </p:nvSpPr>
          <p:spPr>
            <a:xfrm>
              <a:off x="1547664" y="3238805"/>
              <a:ext cx="6057293" cy="288032"/>
            </a:xfrm>
            <a:prstGeom prst="roundRect">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dirty="0">
                  <a:solidFill>
                    <a:schemeClr val="bg1"/>
                  </a:solidFill>
                  <a:latin typeface="Soberana Texto" pitchFamily="50" charset="0"/>
                  <a:cs typeface="Times New Roman" panose="02020603050405020304" pitchFamily="18" charset="0"/>
                </a:rPr>
                <a:t>Integridad y valores éticos</a:t>
              </a:r>
            </a:p>
          </p:txBody>
        </p:sp>
        <p:sp>
          <p:nvSpPr>
            <p:cNvPr id="14" name="Rectángulo redondeado 13"/>
            <p:cNvSpPr/>
            <p:nvPr/>
          </p:nvSpPr>
          <p:spPr>
            <a:xfrm>
              <a:off x="1547663" y="3647893"/>
              <a:ext cx="6057293" cy="288032"/>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dirty="0">
                  <a:solidFill>
                    <a:schemeClr val="bg1"/>
                  </a:solidFill>
                  <a:latin typeface="Soberana Texto" pitchFamily="50" charset="0"/>
                  <a:cs typeface="Times New Roman" panose="02020603050405020304" pitchFamily="18" charset="0"/>
                </a:rPr>
                <a:t>Estructura organizacional</a:t>
              </a:r>
            </a:p>
          </p:txBody>
        </p:sp>
        <p:sp>
          <p:nvSpPr>
            <p:cNvPr id="15" name="Rectángulo redondeado 14"/>
            <p:cNvSpPr/>
            <p:nvPr/>
          </p:nvSpPr>
          <p:spPr>
            <a:xfrm>
              <a:off x="1547662" y="4084733"/>
              <a:ext cx="6057293" cy="288032"/>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dirty="0">
                  <a:solidFill>
                    <a:schemeClr val="bg1"/>
                  </a:solidFill>
                  <a:latin typeface="Soberana Texto" pitchFamily="50" charset="0"/>
                  <a:cs typeface="Times New Roman" panose="02020603050405020304" pitchFamily="18" charset="0"/>
                </a:rPr>
                <a:t>Recursos Humanos</a:t>
              </a:r>
            </a:p>
          </p:txBody>
        </p:sp>
        <p:sp>
          <p:nvSpPr>
            <p:cNvPr id="16" name="Rectángulo redondeado 15"/>
            <p:cNvSpPr/>
            <p:nvPr/>
          </p:nvSpPr>
          <p:spPr>
            <a:xfrm>
              <a:off x="1547661" y="4524924"/>
              <a:ext cx="6057293" cy="288032"/>
            </a:xfrm>
            <a:prstGeom prst="roundRect">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dirty="0">
                  <a:solidFill>
                    <a:schemeClr val="bg1"/>
                  </a:solidFill>
                  <a:latin typeface="Soberana Texto" pitchFamily="50" charset="0"/>
                  <a:cs typeface="Times New Roman" panose="02020603050405020304" pitchFamily="18" charset="0"/>
                </a:rPr>
                <a:t>Manuales de organización y procedimientos </a:t>
              </a:r>
              <a:r>
                <a:rPr lang="es-ES" sz="2400" dirty="0">
                  <a:solidFill>
                    <a:schemeClr val="bg1"/>
                  </a:solidFill>
                  <a:latin typeface="Soberana Texto" pitchFamily="50" charset="0"/>
                  <a:cs typeface="Times New Roman" panose="02020603050405020304" pitchFamily="18" charset="0"/>
                </a:rPr>
                <a:t>…</a:t>
              </a:r>
            </a:p>
          </p:txBody>
        </p:sp>
      </p:grpSp>
    </p:spTree>
    <p:extLst>
      <p:ext uri="{BB962C8B-B14F-4D97-AF65-F5344CB8AC3E}">
        <p14:creationId xmlns:p14="http://schemas.microsoft.com/office/powerpoint/2010/main" val="17923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redondeado"/>
          <p:cNvSpPr/>
          <p:nvPr/>
        </p:nvSpPr>
        <p:spPr bwMode="auto">
          <a:xfrm>
            <a:off x="3484767" y="2933907"/>
            <a:ext cx="5282086" cy="926969"/>
          </a:xfrm>
          <a:prstGeom prst="roundRect">
            <a:avLst>
              <a:gd name="adj" fmla="val 27058"/>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22" tIns="45711" rIns="91422" bIns="45711" numCol="1" rtlCol="0" anchor="t" anchorCtr="0" compatLnSpc="1">
            <a:prstTxWarp prst="textNoShape">
              <a:avLst/>
            </a:prstTxWarp>
          </a:bodyPr>
          <a:lstStyle/>
          <a:p>
            <a:pPr marL="343526" indent="-343526" defTabSz="913692" fontAlgn="base">
              <a:lnSpc>
                <a:spcPct val="80000"/>
              </a:lnSpc>
              <a:spcBef>
                <a:spcPct val="20000"/>
              </a:spcBef>
              <a:spcAft>
                <a:spcPct val="0"/>
              </a:spcAft>
              <a:buFontTx/>
              <a:buChar char="•"/>
            </a:pPr>
            <a:r>
              <a:rPr lang="es-MX" sz="2200" dirty="0" smtClean="0">
                <a:solidFill>
                  <a:schemeClr val="bg1"/>
                </a:solidFill>
                <a:latin typeface="Soberana Texto" panose="02000000000000000000" pitchFamily="50" charset="0"/>
              </a:rPr>
              <a:t>La competencia e integridad del personal</a:t>
            </a:r>
            <a:endParaRPr lang="es-MX" sz="2200" dirty="0">
              <a:solidFill>
                <a:schemeClr val="bg1"/>
              </a:solidFill>
              <a:latin typeface="Soberana Texto" panose="02000000000000000000" pitchFamily="50" charset="0"/>
            </a:endParaRPr>
          </a:p>
        </p:txBody>
      </p:sp>
      <p:sp>
        <p:nvSpPr>
          <p:cNvPr id="19" name="18 Rectángulo redondeado"/>
          <p:cNvSpPr/>
          <p:nvPr/>
        </p:nvSpPr>
        <p:spPr bwMode="auto">
          <a:xfrm>
            <a:off x="3368825" y="1873908"/>
            <a:ext cx="5282086" cy="926969"/>
          </a:xfrm>
          <a:prstGeom prst="roundRect">
            <a:avLst>
              <a:gd name="adj" fmla="val 27058"/>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22" tIns="45711" rIns="91422" bIns="45711" numCol="1" rtlCol="0" anchor="t" anchorCtr="0" compatLnSpc="1">
            <a:prstTxWarp prst="textNoShape">
              <a:avLst/>
            </a:prstTxWarp>
          </a:bodyPr>
          <a:lstStyle/>
          <a:p>
            <a:pPr marL="343526" indent="-343526" defTabSz="913692" fontAlgn="base">
              <a:lnSpc>
                <a:spcPct val="80000"/>
              </a:lnSpc>
              <a:spcBef>
                <a:spcPct val="20000"/>
              </a:spcBef>
              <a:spcAft>
                <a:spcPct val="0"/>
              </a:spcAft>
              <a:buFontTx/>
              <a:buChar char="•"/>
            </a:pPr>
            <a:r>
              <a:rPr lang="es-MX" sz="2200" dirty="0">
                <a:solidFill>
                  <a:schemeClr val="bg1"/>
                </a:solidFill>
                <a:latin typeface="Soberana Texto" panose="02000000000000000000" pitchFamily="50" charset="0"/>
              </a:rPr>
              <a:t>La actitud de la dirección ante el control</a:t>
            </a:r>
          </a:p>
        </p:txBody>
      </p:sp>
      <p:sp>
        <p:nvSpPr>
          <p:cNvPr id="22" name="Text Box 12"/>
          <p:cNvSpPr txBox="1">
            <a:spLocks noChangeArrowheads="1"/>
          </p:cNvSpPr>
          <p:nvPr/>
        </p:nvSpPr>
        <p:spPr bwMode="auto">
          <a:xfrm>
            <a:off x="3559305" y="4241138"/>
            <a:ext cx="4901126" cy="1708142"/>
          </a:xfrm>
          <a:prstGeom prst="rect">
            <a:avLst/>
          </a:prstGeom>
          <a:solidFill>
            <a:srgbClr val="BC0000"/>
          </a:solidFill>
          <a:ln/>
          <a:extLst/>
        </p:spPr>
        <p:style>
          <a:lnRef idx="2">
            <a:schemeClr val="dk1"/>
          </a:lnRef>
          <a:fillRef idx="1">
            <a:schemeClr val="lt1"/>
          </a:fillRef>
          <a:effectRef idx="0">
            <a:schemeClr val="dk1"/>
          </a:effectRef>
          <a:fontRef idx="minor">
            <a:schemeClr val="dk1"/>
          </a:fontRef>
        </p:style>
        <p:txBody>
          <a:bodyPr wrap="square" lIns="91422" tIns="45711" rIns="91422"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fontAlgn="base">
              <a:spcBef>
                <a:spcPct val="0"/>
              </a:spcBef>
              <a:spcAft>
                <a:spcPct val="0"/>
              </a:spcAft>
              <a:defRPr>
                <a:solidFill>
                  <a:schemeClr val="tx1"/>
                </a:solidFill>
                <a:latin typeface="Arial" pitchFamily="34" charset="0"/>
              </a:defRPr>
            </a:lvl6pPr>
            <a:lvl7pPr marL="2971800" indent="-228600" algn="ctr" fontAlgn="base">
              <a:spcBef>
                <a:spcPct val="0"/>
              </a:spcBef>
              <a:spcAft>
                <a:spcPct val="0"/>
              </a:spcAft>
              <a:defRPr>
                <a:solidFill>
                  <a:schemeClr val="tx1"/>
                </a:solidFill>
                <a:latin typeface="Arial" pitchFamily="34" charset="0"/>
              </a:defRPr>
            </a:lvl7pPr>
            <a:lvl8pPr marL="3429000" indent="-228600" algn="ctr" fontAlgn="base">
              <a:spcBef>
                <a:spcPct val="0"/>
              </a:spcBef>
              <a:spcAft>
                <a:spcPct val="0"/>
              </a:spcAft>
              <a:defRPr>
                <a:solidFill>
                  <a:schemeClr val="tx1"/>
                </a:solidFill>
                <a:latin typeface="Arial" pitchFamily="34" charset="0"/>
              </a:defRPr>
            </a:lvl8pPr>
            <a:lvl9pPr marL="3886200" indent="-228600" algn="ctr" fontAlgn="base">
              <a:spcBef>
                <a:spcPct val="0"/>
              </a:spcBef>
              <a:spcAft>
                <a:spcPct val="0"/>
              </a:spcAft>
              <a:defRPr>
                <a:solidFill>
                  <a:schemeClr val="tx1"/>
                </a:solidFill>
                <a:latin typeface="Arial" pitchFamily="34" charset="0"/>
              </a:defRPr>
            </a:lvl9pPr>
          </a:lstStyle>
          <a:p>
            <a:pPr algn="just">
              <a:lnSpc>
                <a:spcPct val="150000"/>
              </a:lnSpc>
              <a:buClr>
                <a:schemeClr val="accent1">
                  <a:lumMod val="25000"/>
                </a:schemeClr>
              </a:buClr>
              <a:buSzPct val="131000"/>
              <a:defRPr/>
            </a:pPr>
            <a:r>
              <a:rPr lang="es-MX" sz="1400" dirty="0" smtClean="0">
                <a:solidFill>
                  <a:schemeClr val="bg1"/>
                </a:solidFill>
                <a:latin typeface="Soberana Texto" panose="02000000000000000000" pitchFamily="50" charset="0"/>
              </a:rPr>
              <a:t>COMPROMISO</a:t>
            </a:r>
            <a:endParaRPr lang="es-MX" sz="1400" dirty="0">
              <a:solidFill>
                <a:schemeClr val="bg1"/>
              </a:solidFill>
              <a:latin typeface="Soberana Texto" panose="02000000000000000000" pitchFamily="50" charset="0"/>
            </a:endParaRPr>
          </a:p>
          <a:p>
            <a:pPr algn="just">
              <a:lnSpc>
                <a:spcPct val="150000"/>
              </a:lnSpc>
              <a:buClr>
                <a:schemeClr val="accent1">
                  <a:lumMod val="25000"/>
                </a:schemeClr>
              </a:buClr>
              <a:buSzPct val="131000"/>
              <a:defRPr/>
            </a:pPr>
            <a:r>
              <a:rPr lang="es-MX" sz="1400" dirty="0">
                <a:solidFill>
                  <a:schemeClr val="bg1"/>
                </a:solidFill>
                <a:latin typeface="Soberana Texto" panose="02000000000000000000" pitchFamily="50" charset="0"/>
              </a:rPr>
              <a:t>ESTRUCTURA ORGANIZACIONAL</a:t>
            </a:r>
          </a:p>
          <a:p>
            <a:pPr algn="just">
              <a:lnSpc>
                <a:spcPct val="150000"/>
              </a:lnSpc>
              <a:buClr>
                <a:schemeClr val="accent1">
                  <a:lumMod val="25000"/>
                </a:schemeClr>
              </a:buClr>
              <a:buSzPct val="131000"/>
              <a:defRPr/>
            </a:pPr>
            <a:r>
              <a:rPr lang="es-MX" sz="1400" dirty="0">
                <a:solidFill>
                  <a:schemeClr val="bg1"/>
                </a:solidFill>
                <a:latin typeface="Soberana Texto" panose="02000000000000000000" pitchFamily="50" charset="0"/>
              </a:rPr>
              <a:t>MANUALES DE ORGANIZACIÓN Y PROCEDIMIENTOS</a:t>
            </a:r>
          </a:p>
          <a:p>
            <a:pPr algn="just">
              <a:lnSpc>
                <a:spcPct val="150000"/>
              </a:lnSpc>
              <a:buClr>
                <a:schemeClr val="accent1">
                  <a:lumMod val="25000"/>
                </a:schemeClr>
              </a:buClr>
              <a:buSzPct val="131000"/>
              <a:defRPr/>
            </a:pPr>
            <a:r>
              <a:rPr lang="es-MX" sz="1400" dirty="0">
                <a:solidFill>
                  <a:schemeClr val="bg1"/>
                </a:solidFill>
                <a:latin typeface="Soberana Texto" panose="02000000000000000000" pitchFamily="50" charset="0"/>
              </a:rPr>
              <a:t>ADMINISTRACIÓN DE RECURSOS HUMANOS</a:t>
            </a:r>
          </a:p>
          <a:p>
            <a:pPr algn="just">
              <a:lnSpc>
                <a:spcPct val="150000"/>
              </a:lnSpc>
              <a:buClr>
                <a:schemeClr val="accent1">
                  <a:lumMod val="25000"/>
                </a:schemeClr>
              </a:buClr>
              <a:buSzPct val="131000"/>
              <a:defRPr/>
            </a:pPr>
            <a:r>
              <a:rPr lang="es-MX" sz="1400" dirty="0">
                <a:solidFill>
                  <a:schemeClr val="bg1"/>
                </a:solidFill>
                <a:latin typeface="Soberana Texto" panose="02000000000000000000" pitchFamily="50" charset="0"/>
              </a:rPr>
              <a:t>INTEGRIDAD Y VALORES ÉTICOS</a:t>
            </a:r>
            <a:endParaRPr lang="es-ES" sz="1400" dirty="0">
              <a:solidFill>
                <a:schemeClr val="bg1"/>
              </a:solidFill>
              <a:latin typeface="Soberana Texto" panose="02000000000000000000" pitchFamily="50" charset="0"/>
            </a:endParaRPr>
          </a:p>
        </p:txBody>
      </p:sp>
      <p:sp>
        <p:nvSpPr>
          <p:cNvPr id="10" name="9 Flecha abajo"/>
          <p:cNvSpPr/>
          <p:nvPr/>
        </p:nvSpPr>
        <p:spPr bwMode="auto">
          <a:xfrm>
            <a:off x="5508104" y="3861048"/>
            <a:ext cx="1512168" cy="759443"/>
          </a:xfrm>
          <a:prstGeom prst="downArrow">
            <a:avLst/>
          </a:prstGeom>
          <a:solidFill>
            <a:srgbClr val="7F7F7F"/>
          </a:solidFill>
          <a:ln w="9525" cap="flat" cmpd="sng" algn="ctr">
            <a:solidFill>
              <a:schemeClr val="tx1"/>
            </a:solid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bodyPr>
          <a:lstStyle/>
          <a:p>
            <a:pPr marL="343526" indent="-343526" defTabSz="913692" fontAlgn="base">
              <a:lnSpc>
                <a:spcPct val="80000"/>
              </a:lnSpc>
              <a:spcBef>
                <a:spcPct val="20000"/>
              </a:spcBef>
              <a:spcAft>
                <a:spcPct val="0"/>
              </a:spcAft>
              <a:buFontTx/>
              <a:buChar char="•"/>
            </a:pPr>
            <a:endParaRPr lang="es-MX" sz="2200">
              <a:latin typeface="Arial" pitchFamily="34" charset="0"/>
            </a:endParaRPr>
          </a:p>
        </p:txBody>
      </p:sp>
      <p:sp>
        <p:nvSpPr>
          <p:cNvPr id="11" name="7 CuadroTexto"/>
          <p:cNvSpPr txBox="1"/>
          <p:nvPr/>
        </p:nvSpPr>
        <p:spPr>
          <a:xfrm>
            <a:off x="107504" y="72463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
        <p:nvSpPr>
          <p:cNvPr id="12" name="7 CuadroTexto"/>
          <p:cNvSpPr txBox="1"/>
          <p:nvPr/>
        </p:nvSpPr>
        <p:spPr>
          <a:xfrm>
            <a:off x="3373380" y="1299562"/>
            <a:ext cx="3070827"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1600" b="1" dirty="0" smtClean="0">
                <a:solidFill>
                  <a:srgbClr val="BC0000"/>
                </a:solidFill>
                <a:latin typeface="Soberana Titular" panose="02000000000000000000" pitchFamily="50" charset="0"/>
                <a:cs typeface="Times New Roman" pitchFamily="18" charset="0"/>
              </a:rPr>
              <a:t>Ambiente de Control </a:t>
            </a:r>
            <a:endParaRPr lang="es-MX" sz="1600" b="1" dirty="0">
              <a:solidFill>
                <a:srgbClr val="BC0000"/>
              </a:solidFill>
              <a:latin typeface="Soberana Titular" panose="02000000000000000000" pitchFamily="50" charset="0"/>
              <a:cs typeface="Times New Roman" pitchFamily="18" charset="0"/>
            </a:endParaRPr>
          </a:p>
        </p:txBody>
      </p:sp>
      <p:sp>
        <p:nvSpPr>
          <p:cNvPr id="2" name="Elipse 1"/>
          <p:cNvSpPr/>
          <p:nvPr/>
        </p:nvSpPr>
        <p:spPr>
          <a:xfrm>
            <a:off x="395536" y="2632172"/>
            <a:ext cx="2716382" cy="2457407"/>
          </a:xfrm>
          <a:prstGeom prst="ellipse">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latin typeface="Soberana Titular" panose="02000000000000000000" pitchFamily="50" charset="0"/>
              </a:rPr>
              <a:t>ELEMENTOS DEL AMBIENTE DE CONTROL</a:t>
            </a:r>
            <a:endParaRPr lang="es-MX" sz="2000" b="1" dirty="0">
              <a:latin typeface="Soberana Titular" panose="02000000000000000000" pitchFamily="50" charset="0"/>
            </a:endParaRPr>
          </a:p>
        </p:txBody>
      </p:sp>
    </p:spTree>
    <p:extLst>
      <p:ext uri="{BB962C8B-B14F-4D97-AF65-F5344CB8AC3E}">
        <p14:creationId xmlns:p14="http://schemas.microsoft.com/office/powerpoint/2010/main" val="17923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467544" y="1772816"/>
            <a:ext cx="7992977" cy="1015644"/>
          </a:xfrm>
          <a:prstGeom prst="rect">
            <a:avLst/>
          </a:prstGeom>
          <a:solidFill>
            <a:schemeClr val="bg1"/>
          </a:solidFill>
          <a:ln w="38100" cmpd="dbl">
            <a:solidFill>
              <a:srgbClr val="006600"/>
            </a:solidFill>
          </a:ln>
          <a:extLst/>
        </p:spPr>
        <p:txBody>
          <a:bodyPr wrap="square">
            <a:spAutoFit/>
          </a:bodyPr>
          <a:lstStyle>
            <a:defPPr>
              <a:defRPr lang="es-MX"/>
            </a:defPPr>
            <a:lvl1pPr algn="just" defTabSz="820275" eaLnBrk="0" hangingPunct="0">
              <a:defRPr sz="2000">
                <a:latin typeface="Soberana Texto" panose="02000000000000000000" pitchFamily="50" charset="0"/>
                <a:cs typeface="Times New Roman" pitchFamily="18" charset="0"/>
              </a:defRPr>
            </a:lvl1pPr>
          </a:lstStyle>
          <a:p>
            <a:r>
              <a:rPr lang="es-ES_tradnl" dirty="0"/>
              <a:t>La existencia de un ambiente propicio para la ejecución del control depende, en gran medida, de la actitud que los directivos muestren respecto a la importancia, utilidad y necesidad del control interno. </a:t>
            </a:r>
            <a:endParaRPr lang="es-ES" dirty="0"/>
          </a:p>
        </p:txBody>
      </p:sp>
      <p:sp>
        <p:nvSpPr>
          <p:cNvPr id="18" name="Text Box 5"/>
          <p:cNvSpPr txBox="1">
            <a:spLocks noChangeArrowheads="1"/>
          </p:cNvSpPr>
          <p:nvPr/>
        </p:nvSpPr>
        <p:spPr bwMode="auto">
          <a:xfrm>
            <a:off x="543333" y="3204283"/>
            <a:ext cx="4752527" cy="584757"/>
          </a:xfrm>
          <a:prstGeom prst="rect">
            <a:avLst/>
          </a:prstGeom>
          <a:solidFill>
            <a:srgbClr val="006600"/>
          </a:solidFill>
          <a:ln>
            <a:noFill/>
          </a:ln>
          <a:extLst/>
        </p:spPr>
        <p:txBody>
          <a:bodyPr wrap="square" lIns="91422" tIns="45711" rIns="91422" bIns="45711">
            <a:spAutoFit/>
          </a:bodyPr>
          <a:lstStyle>
            <a:lvl1pPr marL="190500" indent="-1905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just" eaLnBrk="1" hangingPunct="1">
              <a:buClr>
                <a:schemeClr val="accent1">
                  <a:lumMod val="25000"/>
                </a:schemeClr>
              </a:buClr>
              <a:buSzPct val="131000"/>
              <a:buFont typeface="Wingdings" pitchFamily="2" charset="2"/>
              <a:buChar char="ü"/>
            </a:pPr>
            <a:r>
              <a:rPr lang="es-MX" sz="1600" dirty="0">
                <a:solidFill>
                  <a:schemeClr val="bg1"/>
                </a:solidFill>
                <a:latin typeface="Soberana Texto" pitchFamily="50" charset="0"/>
              </a:rPr>
              <a:t> La responsabilidad sobre el control se asigna formalmente a los niveles directivos.</a:t>
            </a:r>
            <a:endParaRPr lang="es-ES" sz="1600" dirty="0">
              <a:solidFill>
                <a:schemeClr val="bg1"/>
              </a:solidFill>
              <a:latin typeface="Soberana Texto" pitchFamily="50" charset="0"/>
            </a:endParaRPr>
          </a:p>
        </p:txBody>
      </p:sp>
      <p:sp>
        <p:nvSpPr>
          <p:cNvPr id="19" name="Text Box 6"/>
          <p:cNvSpPr txBox="1">
            <a:spLocks noChangeArrowheads="1"/>
          </p:cNvSpPr>
          <p:nvPr/>
        </p:nvSpPr>
        <p:spPr bwMode="auto">
          <a:xfrm>
            <a:off x="543333" y="4751085"/>
            <a:ext cx="4752527" cy="584757"/>
          </a:xfrm>
          <a:prstGeom prst="rect">
            <a:avLst/>
          </a:prstGeom>
          <a:solidFill>
            <a:srgbClr val="006600"/>
          </a:solidFill>
          <a:ln>
            <a:noFill/>
          </a:ln>
          <a:extLst/>
        </p:spPr>
        <p:txBody>
          <a:bodyPr wrap="square" lIns="91422" tIns="45711" rIns="91422" bIns="45711">
            <a:spAutoFit/>
          </a:bodyPr>
          <a:lstStyle>
            <a:lvl1pPr marL="190500" indent="-1905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just" eaLnBrk="1" hangingPunct="1">
              <a:spcBef>
                <a:spcPct val="50000"/>
              </a:spcBef>
              <a:buClr>
                <a:schemeClr val="accent1">
                  <a:lumMod val="25000"/>
                </a:schemeClr>
              </a:buClr>
              <a:buSzPct val="131000"/>
              <a:buFont typeface="Wingdings" pitchFamily="2" charset="2"/>
              <a:buChar char="ü"/>
            </a:pPr>
            <a:r>
              <a:rPr lang="es-MX" sz="1600" dirty="0">
                <a:solidFill>
                  <a:schemeClr val="bg1"/>
                </a:solidFill>
                <a:latin typeface="Soberana Texto" pitchFamily="50" charset="0"/>
              </a:rPr>
              <a:t>Las actividades y transacciones se efectúan con la autorización correspondiente.</a:t>
            </a:r>
            <a:endParaRPr lang="es-ES" sz="1600" dirty="0">
              <a:solidFill>
                <a:schemeClr val="bg1"/>
              </a:solidFill>
              <a:latin typeface="Soberana Texto" pitchFamily="50" charset="0"/>
            </a:endParaRPr>
          </a:p>
        </p:txBody>
      </p:sp>
      <p:sp>
        <p:nvSpPr>
          <p:cNvPr id="20" name="Text Box 7"/>
          <p:cNvSpPr txBox="1">
            <a:spLocks noChangeArrowheads="1"/>
          </p:cNvSpPr>
          <p:nvPr/>
        </p:nvSpPr>
        <p:spPr bwMode="auto">
          <a:xfrm>
            <a:off x="543333" y="3895156"/>
            <a:ext cx="4752527" cy="824865"/>
          </a:xfrm>
          <a:prstGeom prst="rect">
            <a:avLst/>
          </a:prstGeom>
          <a:solidFill>
            <a:srgbClr val="006600"/>
          </a:solidFill>
          <a:ln>
            <a:noFill/>
          </a:ln>
          <a:extLst/>
        </p:spPr>
        <p:txBody>
          <a:bodyPr wrap="square" lIns="91422" tIns="45711" rIns="91422" bIns="45711">
            <a:spAutoFit/>
          </a:bodyPr>
          <a:lstStyle>
            <a:lvl1pPr marL="190500" indent="-1905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just" eaLnBrk="1" hangingPunct="1">
              <a:buClr>
                <a:schemeClr val="accent1">
                  <a:lumMod val="25000"/>
                </a:schemeClr>
              </a:buClr>
              <a:buSzPct val="131000"/>
              <a:buFont typeface="Wingdings" pitchFamily="2" charset="2"/>
              <a:buChar char="ü"/>
            </a:pPr>
            <a:r>
              <a:rPr lang="es-MX" sz="1600" dirty="0">
                <a:solidFill>
                  <a:schemeClr val="bg1"/>
                </a:solidFill>
                <a:latin typeface="Soberana Texto" pitchFamily="50" charset="0"/>
              </a:rPr>
              <a:t>Existencia oportuna y por escrito de lineamientos que determinan el funcionamiento de la organización o área</a:t>
            </a:r>
            <a:endParaRPr lang="es-ES" sz="1600" dirty="0">
              <a:solidFill>
                <a:schemeClr val="bg1"/>
              </a:solidFill>
              <a:latin typeface="Soberana Texto" pitchFamily="50" charset="0"/>
            </a:endParaRPr>
          </a:p>
        </p:txBody>
      </p:sp>
      <p:sp>
        <p:nvSpPr>
          <p:cNvPr id="21" name="Text Box 8"/>
          <p:cNvSpPr txBox="1">
            <a:spLocks noChangeArrowheads="1"/>
          </p:cNvSpPr>
          <p:nvPr/>
        </p:nvSpPr>
        <p:spPr bwMode="auto">
          <a:xfrm>
            <a:off x="539552" y="5445224"/>
            <a:ext cx="4777944" cy="581187"/>
          </a:xfrm>
          <a:prstGeom prst="rect">
            <a:avLst/>
          </a:prstGeom>
          <a:solidFill>
            <a:srgbClr val="006600"/>
          </a:solidFill>
          <a:ln>
            <a:noFill/>
          </a:ln>
          <a:extLst/>
        </p:spPr>
        <p:txBody>
          <a:bodyPr wrap="square" lIns="91422" tIns="45711" rIns="91422" bIns="45711">
            <a:spAutoFit/>
          </a:bodyPr>
          <a:lstStyle>
            <a:lvl1pPr marL="190500" indent="-1905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just" eaLnBrk="1" hangingPunct="1">
              <a:buClr>
                <a:schemeClr val="accent1">
                  <a:lumMod val="25000"/>
                </a:schemeClr>
              </a:buClr>
              <a:buSzPct val="131000"/>
              <a:buFont typeface="Wingdings" pitchFamily="2" charset="2"/>
              <a:buChar char="ü"/>
            </a:pPr>
            <a:r>
              <a:rPr lang="es-MX" sz="1600" dirty="0">
                <a:solidFill>
                  <a:schemeClr val="bg1"/>
                </a:solidFill>
                <a:latin typeface="Soberana Texto" pitchFamily="50" charset="0"/>
              </a:rPr>
              <a:t>Apoyo al personal para que aporte mejoras al control.</a:t>
            </a:r>
            <a:endParaRPr lang="es-ES" sz="1600" dirty="0">
              <a:solidFill>
                <a:schemeClr val="bg1"/>
              </a:solidFill>
              <a:latin typeface="Soberana Texto" pitchFamily="50"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3204282"/>
            <a:ext cx="2804855" cy="2804855"/>
          </a:xfrm>
          <a:prstGeom prst="rect">
            <a:avLst/>
          </a:prstGeom>
        </p:spPr>
      </p:pic>
      <p:sp>
        <p:nvSpPr>
          <p:cNvPr id="9" name="7 CuadroTexto"/>
          <p:cNvSpPr txBox="1"/>
          <p:nvPr/>
        </p:nvSpPr>
        <p:spPr>
          <a:xfrm>
            <a:off x="1835696" y="1279503"/>
            <a:ext cx="5524694"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1600" b="1" dirty="0" smtClean="0">
                <a:solidFill>
                  <a:srgbClr val="BC0000"/>
                </a:solidFill>
                <a:latin typeface="Soberana Titular" panose="02000000000000000000" pitchFamily="50" charset="0"/>
                <a:cs typeface="Times New Roman" pitchFamily="18" charset="0"/>
              </a:rPr>
              <a:t>La Actitud de la Dirección Ante el Control </a:t>
            </a:r>
            <a:endParaRPr lang="es-MX" sz="1600" b="1" dirty="0">
              <a:solidFill>
                <a:srgbClr val="BC0000"/>
              </a:solidFill>
              <a:latin typeface="Soberana Titular" panose="02000000000000000000" pitchFamily="50" charset="0"/>
              <a:cs typeface="Times New Roman" pitchFamily="18" charset="0"/>
            </a:endParaRPr>
          </a:p>
        </p:txBody>
      </p:sp>
      <p:sp>
        <p:nvSpPr>
          <p:cNvPr id="12" name="7 CuadroTexto"/>
          <p:cNvSpPr txBox="1"/>
          <p:nvPr/>
        </p:nvSpPr>
        <p:spPr>
          <a:xfrm>
            <a:off x="107504" y="72463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7923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9 Conector recto"/>
          <p:cNvCxnSpPr/>
          <p:nvPr/>
        </p:nvCxnSpPr>
        <p:spPr bwMode="auto">
          <a:xfrm>
            <a:off x="2781013" y="4005064"/>
            <a:ext cx="4320993" cy="0"/>
          </a:xfrm>
          <a:prstGeom prst="line">
            <a:avLst/>
          </a:prstGeom>
          <a:noFill/>
          <a:ln w="57150" cap="flat" cmpd="sng" algn="ctr">
            <a:solidFill>
              <a:srgbClr val="FF0000"/>
            </a:solidFill>
            <a:prstDash val="solid"/>
            <a:round/>
            <a:headEnd type="none" w="med" len="med"/>
            <a:tailEnd type="none" w="med" len="med"/>
          </a:ln>
          <a:effectLst/>
        </p:spPr>
      </p:cxnSp>
      <p:cxnSp>
        <p:nvCxnSpPr>
          <p:cNvPr id="18" name="17 Conector recto"/>
          <p:cNvCxnSpPr/>
          <p:nvPr/>
        </p:nvCxnSpPr>
        <p:spPr bwMode="auto">
          <a:xfrm>
            <a:off x="4548682" y="2315208"/>
            <a:ext cx="0" cy="2769976"/>
          </a:xfrm>
          <a:prstGeom prst="line">
            <a:avLst/>
          </a:prstGeom>
          <a:noFill/>
          <a:ln w="57150" cap="flat" cmpd="sng" algn="ctr">
            <a:solidFill>
              <a:srgbClr val="FF0000"/>
            </a:solidFill>
            <a:prstDash val="solid"/>
            <a:round/>
            <a:headEnd type="none" w="med" len="med"/>
            <a:tailEnd type="none" w="med" len="med"/>
          </a:ln>
          <a:effectLst/>
        </p:spPr>
      </p:cxnSp>
      <p:sp>
        <p:nvSpPr>
          <p:cNvPr id="19" name="18 Forma libre"/>
          <p:cNvSpPr/>
          <p:nvPr/>
        </p:nvSpPr>
        <p:spPr>
          <a:xfrm>
            <a:off x="3684586" y="3465618"/>
            <a:ext cx="1789155" cy="1043502"/>
          </a:xfrm>
          <a:custGeom>
            <a:avLst/>
            <a:gdLst>
              <a:gd name="connsiteX0" fmla="*/ 0 w 2355441"/>
              <a:gd name="connsiteY0" fmla="*/ 813804 h 1627607"/>
              <a:gd name="connsiteX1" fmla="*/ 1177721 w 2355441"/>
              <a:gd name="connsiteY1" fmla="*/ 0 h 1627607"/>
              <a:gd name="connsiteX2" fmla="*/ 2355442 w 2355441"/>
              <a:gd name="connsiteY2" fmla="*/ 813804 h 1627607"/>
              <a:gd name="connsiteX3" fmla="*/ 1177721 w 2355441"/>
              <a:gd name="connsiteY3" fmla="*/ 1627608 h 1627607"/>
              <a:gd name="connsiteX4" fmla="*/ 0 w 2355441"/>
              <a:gd name="connsiteY4" fmla="*/ 813804 h 162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441" h="1627607">
                <a:moveTo>
                  <a:pt x="0" y="813804"/>
                </a:moveTo>
                <a:cubicBezTo>
                  <a:pt x="0" y="364352"/>
                  <a:pt x="527284" y="0"/>
                  <a:pt x="1177721" y="0"/>
                </a:cubicBezTo>
                <a:cubicBezTo>
                  <a:pt x="1828158" y="0"/>
                  <a:pt x="2355442" y="364352"/>
                  <a:pt x="2355442" y="813804"/>
                </a:cubicBezTo>
                <a:cubicBezTo>
                  <a:pt x="2355442" y="1263256"/>
                  <a:pt x="1828158" y="1627608"/>
                  <a:pt x="1177721" y="1627608"/>
                </a:cubicBezTo>
                <a:cubicBezTo>
                  <a:pt x="527284" y="1627608"/>
                  <a:pt x="0" y="1263256"/>
                  <a:pt x="0" y="813804"/>
                </a:cubicBezTo>
                <a:close/>
              </a:path>
            </a:pathLst>
          </a:custGeom>
          <a:solidFill>
            <a:srgbClr val="BC0000"/>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7972" tIns="232267" rIns="327972" bIns="232267" numCol="1" spcCol="1140" anchor="ctr" anchorCtr="0">
            <a:noAutofit/>
          </a:bodyPr>
          <a:lstStyle/>
          <a:p>
            <a:pPr algn="ctr" defTabSz="638586">
              <a:lnSpc>
                <a:spcPct val="90000"/>
              </a:lnSpc>
              <a:spcBef>
                <a:spcPct val="0"/>
              </a:spcBef>
              <a:spcAft>
                <a:spcPct val="35000"/>
              </a:spcAft>
            </a:pPr>
            <a:r>
              <a:rPr lang="es-ES_tradnl" sz="1100" dirty="0">
                <a:latin typeface="Soberana Texto" pitchFamily="50" charset="0"/>
              </a:rPr>
              <a:t>COMPETENCIA E</a:t>
            </a:r>
          </a:p>
          <a:p>
            <a:pPr algn="ctr" defTabSz="638586">
              <a:lnSpc>
                <a:spcPct val="90000"/>
              </a:lnSpc>
              <a:spcBef>
                <a:spcPct val="0"/>
              </a:spcBef>
              <a:spcAft>
                <a:spcPct val="35000"/>
              </a:spcAft>
            </a:pPr>
            <a:r>
              <a:rPr lang="es-ES_tradnl" sz="1100" dirty="0">
                <a:latin typeface="Soberana Texto" pitchFamily="50" charset="0"/>
              </a:rPr>
              <a:t>INTEGRIDAD</a:t>
            </a:r>
            <a:endParaRPr lang="es-MX" sz="1100" dirty="0">
              <a:latin typeface="Soberana Texto" pitchFamily="50" charset="0"/>
            </a:endParaRPr>
          </a:p>
        </p:txBody>
      </p:sp>
      <p:sp>
        <p:nvSpPr>
          <p:cNvPr id="20" name="19 Forma libre"/>
          <p:cNvSpPr/>
          <p:nvPr/>
        </p:nvSpPr>
        <p:spPr>
          <a:xfrm>
            <a:off x="2892498" y="2025458"/>
            <a:ext cx="3347083" cy="1043502"/>
          </a:xfrm>
          <a:custGeom>
            <a:avLst/>
            <a:gdLst>
              <a:gd name="connsiteX0" fmla="*/ 0 w 4406470"/>
              <a:gd name="connsiteY0" fmla="*/ 813804 h 1627607"/>
              <a:gd name="connsiteX1" fmla="*/ 2203235 w 4406470"/>
              <a:gd name="connsiteY1" fmla="*/ 0 h 1627607"/>
              <a:gd name="connsiteX2" fmla="*/ 4406470 w 4406470"/>
              <a:gd name="connsiteY2" fmla="*/ 813804 h 1627607"/>
              <a:gd name="connsiteX3" fmla="*/ 2203235 w 4406470"/>
              <a:gd name="connsiteY3" fmla="*/ 1627608 h 1627607"/>
              <a:gd name="connsiteX4" fmla="*/ 0 w 4406470"/>
              <a:gd name="connsiteY4" fmla="*/ 813804 h 162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470" h="1627607">
                <a:moveTo>
                  <a:pt x="0" y="813804"/>
                </a:moveTo>
                <a:cubicBezTo>
                  <a:pt x="0" y="364352"/>
                  <a:pt x="986422" y="0"/>
                  <a:pt x="2203235" y="0"/>
                </a:cubicBezTo>
                <a:cubicBezTo>
                  <a:pt x="3420048" y="0"/>
                  <a:pt x="4406470" y="364352"/>
                  <a:pt x="4406470" y="813804"/>
                </a:cubicBezTo>
                <a:cubicBezTo>
                  <a:pt x="4406470" y="1263256"/>
                  <a:pt x="3420048" y="1627608"/>
                  <a:pt x="2203235" y="1627608"/>
                </a:cubicBezTo>
                <a:cubicBezTo>
                  <a:pt x="986422" y="1627608"/>
                  <a:pt x="0" y="1263256"/>
                  <a:pt x="0" y="813804"/>
                </a:cubicBezTo>
                <a:close/>
              </a:path>
            </a:pathLst>
          </a:custGeom>
          <a:solidFill>
            <a:srgbClr val="7F7F7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953" tIns="234548" rIns="599953" bIns="234548" numCol="1" spcCol="1140" anchor="ctr" anchorCtr="0">
            <a:noAutofit/>
          </a:bodyPr>
          <a:lstStyle/>
          <a:p>
            <a:pPr algn="ctr" defTabSz="718410">
              <a:spcBef>
                <a:spcPct val="0"/>
              </a:spcBef>
              <a:spcAft>
                <a:spcPct val="35000"/>
              </a:spcAft>
            </a:pPr>
            <a:r>
              <a:rPr lang="es-ES" sz="1100" b="1" dirty="0">
                <a:solidFill>
                  <a:schemeClr val="bg1"/>
                </a:solidFill>
                <a:latin typeface="Soberana Texto" pitchFamily="50" charset="0"/>
              </a:rPr>
              <a:t>ESTABLECER  REQUERIMIENTOS CONOCIMIENTOS, EXPERIENCIA E INTEGRIDAD</a:t>
            </a:r>
            <a:endParaRPr lang="es-MX" sz="1100" dirty="0">
              <a:solidFill>
                <a:schemeClr val="bg1"/>
              </a:solidFill>
              <a:latin typeface="Soberana Texto" pitchFamily="50" charset="0"/>
            </a:endParaRPr>
          </a:p>
        </p:txBody>
      </p:sp>
      <p:sp>
        <p:nvSpPr>
          <p:cNvPr id="21" name="20 Forma libre"/>
          <p:cNvSpPr/>
          <p:nvPr/>
        </p:nvSpPr>
        <p:spPr>
          <a:xfrm>
            <a:off x="5844826" y="3465618"/>
            <a:ext cx="2687614" cy="1043502"/>
          </a:xfrm>
          <a:custGeom>
            <a:avLst/>
            <a:gdLst>
              <a:gd name="connsiteX0" fmla="*/ 0 w 3718659"/>
              <a:gd name="connsiteY0" fmla="*/ 813804 h 1627607"/>
              <a:gd name="connsiteX1" fmla="*/ 1859330 w 3718659"/>
              <a:gd name="connsiteY1" fmla="*/ 0 h 1627607"/>
              <a:gd name="connsiteX2" fmla="*/ 3718660 w 3718659"/>
              <a:gd name="connsiteY2" fmla="*/ 813804 h 1627607"/>
              <a:gd name="connsiteX3" fmla="*/ 1859330 w 3718659"/>
              <a:gd name="connsiteY3" fmla="*/ 1627608 h 1627607"/>
              <a:gd name="connsiteX4" fmla="*/ 0 w 3718659"/>
              <a:gd name="connsiteY4" fmla="*/ 813804 h 162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659" h="1627607">
                <a:moveTo>
                  <a:pt x="0" y="813804"/>
                </a:moveTo>
                <a:cubicBezTo>
                  <a:pt x="0" y="364352"/>
                  <a:pt x="832450" y="0"/>
                  <a:pt x="1859330" y="0"/>
                </a:cubicBezTo>
                <a:cubicBezTo>
                  <a:pt x="2886210" y="0"/>
                  <a:pt x="3718660" y="364352"/>
                  <a:pt x="3718660" y="813804"/>
                </a:cubicBezTo>
                <a:cubicBezTo>
                  <a:pt x="3718660" y="1263256"/>
                  <a:pt x="2886210" y="1627608"/>
                  <a:pt x="1859330" y="1627608"/>
                </a:cubicBezTo>
                <a:cubicBezTo>
                  <a:pt x="832450" y="1627608"/>
                  <a:pt x="0" y="1263256"/>
                  <a:pt x="0" y="813804"/>
                </a:cubicBezTo>
                <a:close/>
              </a:path>
            </a:pathLst>
          </a:cu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9509" tIns="234548" rIns="509509" bIns="234548" numCol="1" spcCol="1140" anchor="ctr" anchorCtr="0">
            <a:noAutofit/>
          </a:bodyPr>
          <a:lstStyle/>
          <a:p>
            <a:pPr algn="ctr" defTabSz="718410">
              <a:spcBef>
                <a:spcPct val="0"/>
              </a:spcBef>
              <a:spcAft>
                <a:spcPct val="35000"/>
              </a:spcAft>
            </a:pPr>
            <a:r>
              <a:rPr lang="es-MX" sz="1100" b="1" dirty="0">
                <a:solidFill>
                  <a:schemeClr val="bg1"/>
                </a:solidFill>
                <a:latin typeface="Soberana Texto" pitchFamily="50" charset="0"/>
              </a:rPr>
              <a:t>IMPLANTACIÓN DE</a:t>
            </a:r>
          </a:p>
          <a:p>
            <a:pPr algn="ctr" defTabSz="718410">
              <a:spcBef>
                <a:spcPct val="0"/>
              </a:spcBef>
              <a:spcAft>
                <a:spcPct val="35000"/>
              </a:spcAft>
            </a:pPr>
            <a:r>
              <a:rPr lang="es-MX" sz="1100" b="1" dirty="0">
                <a:solidFill>
                  <a:schemeClr val="bg1"/>
                </a:solidFill>
                <a:latin typeface="Soberana Texto" pitchFamily="50" charset="0"/>
              </a:rPr>
              <a:t>PROGRAMAS DE </a:t>
            </a:r>
          </a:p>
          <a:p>
            <a:pPr algn="ctr" defTabSz="718410">
              <a:spcBef>
                <a:spcPct val="0"/>
              </a:spcBef>
              <a:spcAft>
                <a:spcPct val="35000"/>
              </a:spcAft>
            </a:pPr>
            <a:r>
              <a:rPr lang="es-MX" sz="1100" b="1" dirty="0">
                <a:solidFill>
                  <a:schemeClr val="bg1"/>
                </a:solidFill>
                <a:latin typeface="Soberana Texto" pitchFamily="50" charset="0"/>
              </a:rPr>
              <a:t>CAPACITACIÓN</a:t>
            </a:r>
            <a:endParaRPr lang="es-MX" sz="1100" dirty="0">
              <a:solidFill>
                <a:schemeClr val="bg1"/>
              </a:solidFill>
              <a:latin typeface="Soberana Texto" pitchFamily="50" charset="0"/>
            </a:endParaRPr>
          </a:p>
        </p:txBody>
      </p:sp>
      <p:sp>
        <p:nvSpPr>
          <p:cNvPr id="22" name="21 Forma libre"/>
          <p:cNvSpPr/>
          <p:nvPr/>
        </p:nvSpPr>
        <p:spPr>
          <a:xfrm>
            <a:off x="2964506" y="4977786"/>
            <a:ext cx="3247313" cy="1043502"/>
          </a:xfrm>
          <a:custGeom>
            <a:avLst/>
            <a:gdLst>
              <a:gd name="connsiteX0" fmla="*/ 0 w 4275122"/>
              <a:gd name="connsiteY0" fmla="*/ 813804 h 1627607"/>
              <a:gd name="connsiteX1" fmla="*/ 2137561 w 4275122"/>
              <a:gd name="connsiteY1" fmla="*/ 0 h 1627607"/>
              <a:gd name="connsiteX2" fmla="*/ 4275122 w 4275122"/>
              <a:gd name="connsiteY2" fmla="*/ 813804 h 1627607"/>
              <a:gd name="connsiteX3" fmla="*/ 2137561 w 4275122"/>
              <a:gd name="connsiteY3" fmla="*/ 1627608 h 1627607"/>
              <a:gd name="connsiteX4" fmla="*/ 0 w 4275122"/>
              <a:gd name="connsiteY4" fmla="*/ 813804 h 162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122" h="1627607">
                <a:moveTo>
                  <a:pt x="0" y="813804"/>
                </a:moveTo>
                <a:cubicBezTo>
                  <a:pt x="0" y="364352"/>
                  <a:pt x="957019" y="0"/>
                  <a:pt x="2137561" y="0"/>
                </a:cubicBezTo>
                <a:cubicBezTo>
                  <a:pt x="3318103" y="0"/>
                  <a:pt x="4275122" y="364352"/>
                  <a:pt x="4275122" y="813804"/>
                </a:cubicBezTo>
                <a:cubicBezTo>
                  <a:pt x="4275122" y="1263256"/>
                  <a:pt x="3318103" y="1627608"/>
                  <a:pt x="2137561" y="1627608"/>
                </a:cubicBezTo>
                <a:cubicBezTo>
                  <a:pt x="957019" y="1627608"/>
                  <a:pt x="0" y="1263256"/>
                  <a:pt x="0" y="813804"/>
                </a:cubicBezTo>
                <a:close/>
              </a:path>
            </a:pathLst>
          </a:custGeom>
          <a:solidFill>
            <a:srgbClr val="7F7F7F"/>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681" tIns="234548" rIns="582681" bIns="234548" numCol="1" spcCol="1140" anchor="ctr" anchorCtr="0">
            <a:noAutofit/>
          </a:bodyPr>
          <a:lstStyle/>
          <a:p>
            <a:pPr algn="ctr" defTabSz="718410">
              <a:spcBef>
                <a:spcPct val="0"/>
              </a:spcBef>
              <a:spcAft>
                <a:spcPct val="35000"/>
              </a:spcAft>
            </a:pPr>
            <a:r>
              <a:rPr lang="es-MX" sz="1100" b="1" dirty="0">
                <a:solidFill>
                  <a:schemeClr val="bg1"/>
                </a:solidFill>
                <a:latin typeface="Soberana Texto" pitchFamily="50" charset="0"/>
              </a:rPr>
              <a:t>REALIZACIÓN DE EVALUACIONES PERIÓDICAS  AL PERSONAL</a:t>
            </a:r>
            <a:endParaRPr lang="es-MX" sz="1100" dirty="0">
              <a:solidFill>
                <a:schemeClr val="bg1"/>
              </a:solidFill>
              <a:latin typeface="Soberana Texto" pitchFamily="50" charset="0"/>
            </a:endParaRPr>
          </a:p>
        </p:txBody>
      </p:sp>
      <p:sp>
        <p:nvSpPr>
          <p:cNvPr id="23" name="22 Forma libre"/>
          <p:cNvSpPr/>
          <p:nvPr/>
        </p:nvSpPr>
        <p:spPr>
          <a:xfrm>
            <a:off x="860735" y="3501008"/>
            <a:ext cx="2391803" cy="1043502"/>
          </a:xfrm>
          <a:custGeom>
            <a:avLst/>
            <a:gdLst>
              <a:gd name="connsiteX0" fmla="*/ 0 w 3148834"/>
              <a:gd name="connsiteY0" fmla="*/ 813804 h 1627607"/>
              <a:gd name="connsiteX1" fmla="*/ 1574417 w 3148834"/>
              <a:gd name="connsiteY1" fmla="*/ 0 h 1627607"/>
              <a:gd name="connsiteX2" fmla="*/ 3148834 w 3148834"/>
              <a:gd name="connsiteY2" fmla="*/ 813804 h 1627607"/>
              <a:gd name="connsiteX3" fmla="*/ 1574417 w 3148834"/>
              <a:gd name="connsiteY3" fmla="*/ 1627608 h 1627607"/>
              <a:gd name="connsiteX4" fmla="*/ 0 w 3148834"/>
              <a:gd name="connsiteY4" fmla="*/ 813804 h 162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834" h="1627607">
                <a:moveTo>
                  <a:pt x="0" y="813804"/>
                </a:moveTo>
                <a:cubicBezTo>
                  <a:pt x="0" y="364352"/>
                  <a:pt x="704891" y="0"/>
                  <a:pt x="1574417" y="0"/>
                </a:cubicBezTo>
                <a:cubicBezTo>
                  <a:pt x="2443943" y="0"/>
                  <a:pt x="3148834" y="364352"/>
                  <a:pt x="3148834" y="813804"/>
                </a:cubicBezTo>
                <a:cubicBezTo>
                  <a:pt x="3148834" y="1263256"/>
                  <a:pt x="2443943" y="1627608"/>
                  <a:pt x="1574417" y="1627608"/>
                </a:cubicBezTo>
                <a:cubicBezTo>
                  <a:pt x="704891" y="1627608"/>
                  <a:pt x="0" y="1263256"/>
                  <a:pt x="0" y="813804"/>
                </a:cubicBezTo>
                <a:close/>
              </a:path>
            </a:pathLst>
          </a:cu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4580" tIns="234548" rIns="434580" bIns="234548" numCol="1" spcCol="1140" anchor="ctr" anchorCtr="0">
            <a:noAutofit/>
          </a:bodyPr>
          <a:lstStyle/>
          <a:p>
            <a:pPr algn="ctr" defTabSz="718410">
              <a:spcBef>
                <a:spcPct val="0"/>
              </a:spcBef>
              <a:spcAft>
                <a:spcPct val="35000"/>
              </a:spcAft>
            </a:pPr>
            <a:r>
              <a:rPr lang="es-MX" sz="1100" b="1" dirty="0">
                <a:solidFill>
                  <a:schemeClr val="bg1"/>
                </a:solidFill>
                <a:latin typeface="Soberana Texto" pitchFamily="50" charset="0"/>
              </a:rPr>
              <a:t>ESTABLECIMIENTO </a:t>
            </a:r>
          </a:p>
          <a:p>
            <a:pPr algn="ctr" defTabSz="718410">
              <a:spcBef>
                <a:spcPct val="0"/>
              </a:spcBef>
              <a:spcAft>
                <a:spcPct val="35000"/>
              </a:spcAft>
            </a:pPr>
            <a:r>
              <a:rPr lang="es-MX" sz="1100" b="1" dirty="0">
                <a:solidFill>
                  <a:schemeClr val="bg1"/>
                </a:solidFill>
                <a:latin typeface="Soberana Texto" pitchFamily="50" charset="0"/>
              </a:rPr>
              <a:t>DE SISTEMAS DE</a:t>
            </a:r>
          </a:p>
          <a:p>
            <a:pPr algn="ctr" defTabSz="718410">
              <a:spcBef>
                <a:spcPct val="0"/>
              </a:spcBef>
              <a:spcAft>
                <a:spcPct val="35000"/>
              </a:spcAft>
            </a:pPr>
            <a:r>
              <a:rPr lang="es-MX" sz="1100" b="1" dirty="0">
                <a:solidFill>
                  <a:schemeClr val="bg1"/>
                </a:solidFill>
                <a:latin typeface="Soberana Texto" pitchFamily="50" charset="0"/>
              </a:rPr>
              <a:t>ESTÍMULOS</a:t>
            </a:r>
            <a:endParaRPr lang="es-MX" sz="1100" dirty="0">
              <a:solidFill>
                <a:schemeClr val="bg1"/>
              </a:solidFill>
              <a:latin typeface="Soberana Texto" pitchFamily="50" charset="0"/>
            </a:endParaRPr>
          </a:p>
        </p:txBody>
      </p:sp>
      <p:sp>
        <p:nvSpPr>
          <p:cNvPr id="12" name="7 CuadroTexto"/>
          <p:cNvSpPr txBox="1"/>
          <p:nvPr/>
        </p:nvSpPr>
        <p:spPr>
          <a:xfrm>
            <a:off x="107504" y="72463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ANTECEDENTES </a:t>
            </a:r>
            <a:endParaRPr lang="es-MX" sz="2000" b="1" dirty="0">
              <a:solidFill>
                <a:srgbClr val="BC0000"/>
              </a:solidFill>
              <a:latin typeface="Soberana Titular" panose="02000000000000000000" pitchFamily="50" charset="0"/>
              <a:cs typeface="Times New Roman" pitchFamily="18" charset="0"/>
            </a:endParaRPr>
          </a:p>
        </p:txBody>
      </p:sp>
      <p:sp>
        <p:nvSpPr>
          <p:cNvPr id="13" name="7 CuadroTexto"/>
          <p:cNvSpPr txBox="1"/>
          <p:nvPr/>
        </p:nvSpPr>
        <p:spPr>
          <a:xfrm>
            <a:off x="2228887" y="1417181"/>
            <a:ext cx="4948630"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Competencia e Integridad del Personal</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7923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5418" y="2204864"/>
            <a:ext cx="8981078" cy="553998"/>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3000" b="1" dirty="0" smtClean="0">
                <a:solidFill>
                  <a:srgbClr val="BC0000"/>
                </a:solidFill>
                <a:latin typeface="Soberana Titular" panose="02000000000000000000" pitchFamily="50" charset="0"/>
                <a:cs typeface="Times New Roman" pitchFamily="18" charset="0"/>
              </a:rPr>
              <a:t>4, ¿QUÉ SON LOS RIESGOS?</a:t>
            </a:r>
            <a:endParaRPr lang="es-MX" sz="3000" b="1" dirty="0">
              <a:solidFill>
                <a:srgbClr val="BC0000"/>
              </a:solidFill>
              <a:latin typeface="Soberana Titular" pitchFamily="50" charset="0"/>
              <a:cs typeface="Times New Roman" pitchFamily="18" charset="0"/>
            </a:endParaRPr>
          </a:p>
        </p:txBody>
      </p:sp>
      <p:sp>
        <p:nvSpPr>
          <p:cNvPr id="83970" name="AutoShape 2" descr="Resultado de imagen para pensando en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3972" name="AutoShape 4" descr="Resultado de imagen para pensando en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3976" name="AutoShape 8" descr="Resultado de imagen para pensando en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184" y="3027594"/>
            <a:ext cx="3876675" cy="2905125"/>
          </a:xfrm>
          <a:prstGeom prst="rect">
            <a:avLst/>
          </a:prstGeom>
        </p:spPr>
      </p:pic>
    </p:spTree>
    <p:extLst>
      <p:ext uri="{BB962C8B-B14F-4D97-AF65-F5344CB8AC3E}">
        <p14:creationId xmlns:p14="http://schemas.microsoft.com/office/powerpoint/2010/main" val="2941126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Resultado de imagen para DEFINICIÓN riesgos"/>
          <p:cNvPicPr>
            <a:picLocks noChangeAspect="1" noChangeArrowheads="1"/>
          </p:cNvPicPr>
          <p:nvPr/>
        </p:nvPicPr>
        <p:blipFill>
          <a:blip r:embed="rId2" cstate="print"/>
          <a:srcRect/>
          <a:stretch>
            <a:fillRect/>
          </a:stretch>
        </p:blipFill>
        <p:spPr bwMode="auto">
          <a:xfrm>
            <a:off x="2915816" y="2259758"/>
            <a:ext cx="3312368" cy="3312368"/>
          </a:xfrm>
          <a:prstGeom prst="rect">
            <a:avLst/>
          </a:prstGeom>
          <a:noFill/>
        </p:spPr>
      </p:pic>
      <p:sp>
        <p:nvSpPr>
          <p:cNvPr id="8" name="7 CuadroTexto"/>
          <p:cNvSpPr txBox="1"/>
          <p:nvPr/>
        </p:nvSpPr>
        <p:spPr>
          <a:xfrm>
            <a:off x="2195736" y="4869160"/>
            <a:ext cx="2088232" cy="133882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MX" sz="5400" b="1" dirty="0" smtClean="0">
                <a:ln w="11430"/>
                <a:solidFill>
                  <a:srgbClr val="00CCFF"/>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SCII </a:t>
            </a:r>
            <a:endParaRPr lang="es-MX" sz="5400" b="1" dirty="0">
              <a:ln w="11430"/>
              <a:solidFill>
                <a:srgbClr val="00CCFF"/>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9" name="8 CuadroTexto"/>
          <p:cNvSpPr txBox="1"/>
          <p:nvPr/>
        </p:nvSpPr>
        <p:spPr>
          <a:xfrm>
            <a:off x="84922" y="1965600"/>
            <a:ext cx="2376264" cy="118949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MX" sz="5400" b="1" dirty="0" smtClean="0">
                <a:ln w="11430"/>
                <a:solidFill>
                  <a:srgbClr val="C00000"/>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PTAR</a:t>
            </a:r>
            <a:endParaRPr lang="es-MX" sz="5400" b="1" dirty="0">
              <a:ln w="11430"/>
              <a:solidFill>
                <a:srgbClr val="C00000"/>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0" name="9 CuadroTexto"/>
          <p:cNvSpPr txBox="1"/>
          <p:nvPr/>
        </p:nvSpPr>
        <p:spPr>
          <a:xfrm>
            <a:off x="2051720" y="1196752"/>
            <a:ext cx="3240360" cy="118949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MX"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MAR</a:t>
            </a:r>
            <a:endParaRPr lang="es-MX"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1" name="10 CuadroTexto"/>
          <p:cNvSpPr txBox="1"/>
          <p:nvPr/>
        </p:nvSpPr>
        <p:spPr>
          <a:xfrm>
            <a:off x="6372200" y="2204864"/>
            <a:ext cx="2376264" cy="133882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MX" sz="5400" b="1" dirty="0" smtClean="0">
                <a:ln w="11430"/>
                <a:solidFill>
                  <a:srgbClr val="00B0F0"/>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ER</a:t>
            </a:r>
            <a:endParaRPr lang="es-MX" sz="5400" b="1" dirty="0">
              <a:ln w="11430"/>
              <a:solidFill>
                <a:srgbClr val="00B0F0"/>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2" name="11 CuadroTexto"/>
          <p:cNvSpPr txBox="1"/>
          <p:nvPr/>
        </p:nvSpPr>
        <p:spPr>
          <a:xfrm>
            <a:off x="6516216" y="4077072"/>
            <a:ext cx="2520280" cy="118949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MX" sz="5400" b="1" dirty="0" smtClean="0">
                <a:ln w="11430"/>
                <a:solidFill>
                  <a:srgbClr val="9933FF"/>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FR</a:t>
            </a:r>
            <a:endParaRPr lang="es-MX" sz="5400" b="1" dirty="0">
              <a:ln w="11430"/>
              <a:solidFill>
                <a:srgbClr val="9933FF"/>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4" name="13 CuadroTexto"/>
          <p:cNvSpPr txBox="1"/>
          <p:nvPr/>
        </p:nvSpPr>
        <p:spPr>
          <a:xfrm>
            <a:off x="408958" y="3148464"/>
            <a:ext cx="1728192" cy="133882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MX" sz="5400" b="1" dirty="0" smtClean="0">
                <a:ln w="11430"/>
                <a:solidFill>
                  <a:srgbClr val="2FCF23"/>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ARI</a:t>
            </a:r>
            <a:endParaRPr lang="es-MX" sz="5400" b="1" dirty="0">
              <a:ln w="11430"/>
              <a:solidFill>
                <a:srgbClr val="2FCF23"/>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5" name="14 CuadroTexto"/>
          <p:cNvSpPr txBox="1"/>
          <p:nvPr/>
        </p:nvSpPr>
        <p:spPr>
          <a:xfrm>
            <a:off x="264942" y="4826476"/>
            <a:ext cx="2016224" cy="133882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MX" sz="5400" b="1" dirty="0" smtClean="0">
                <a:ln w="11430"/>
                <a:solidFill>
                  <a:srgbClr val="99CC00"/>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NGCI</a:t>
            </a:r>
            <a:endParaRPr lang="es-MX" sz="5400" b="1" dirty="0">
              <a:ln w="11430"/>
              <a:solidFill>
                <a:srgbClr val="99CC00"/>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6" name="15 CuadroTexto"/>
          <p:cNvSpPr txBox="1"/>
          <p:nvPr/>
        </p:nvSpPr>
        <p:spPr>
          <a:xfrm>
            <a:off x="7092280" y="1196752"/>
            <a:ext cx="1872208" cy="118949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MX" sz="5400" b="1" dirty="0" smtClean="0">
                <a:ln w="11430"/>
                <a:solidFill>
                  <a:srgbClr val="FFC000"/>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APE</a:t>
            </a:r>
            <a:endParaRPr lang="es-MX" sz="5400" b="1" dirty="0">
              <a:ln w="11430"/>
              <a:solidFill>
                <a:srgbClr val="FFC000"/>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8" name="17 CuadroTexto"/>
          <p:cNvSpPr txBox="1"/>
          <p:nvPr/>
        </p:nvSpPr>
        <p:spPr>
          <a:xfrm>
            <a:off x="2267744" y="2996952"/>
            <a:ext cx="1728192" cy="133882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MX" sz="5400" b="1" dirty="0" smtClean="0">
                <a:ln w="11430">
                  <a:solidFill>
                    <a:schemeClr val="accent1">
                      <a:lumMod val="50000"/>
                    </a:schemeClr>
                  </a:solidFill>
                </a:ln>
                <a:solidFill>
                  <a:schemeClr val="accent5">
                    <a:lumMod val="75000"/>
                  </a:schemeClr>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ECI</a:t>
            </a:r>
            <a:endParaRPr lang="es-MX" sz="5400" b="1" dirty="0">
              <a:ln w="11430">
                <a:solidFill>
                  <a:schemeClr val="accent1">
                    <a:lumMod val="50000"/>
                  </a:schemeClr>
                </a:solidFill>
              </a:ln>
              <a:solidFill>
                <a:schemeClr val="accent5">
                  <a:lumMod val="75000"/>
                </a:schemeClr>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9" name="18 CuadroTexto"/>
          <p:cNvSpPr txBox="1"/>
          <p:nvPr/>
        </p:nvSpPr>
        <p:spPr>
          <a:xfrm>
            <a:off x="5292080" y="980728"/>
            <a:ext cx="1728192" cy="243598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MX" sz="5400" b="1" dirty="0" smtClean="0">
                <a:ln w="11430">
                  <a:solidFill>
                    <a:srgbClr val="002060"/>
                  </a:solidFill>
                </a:ln>
                <a:solidFill>
                  <a:schemeClr val="tx2"/>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CCCCCI</a:t>
            </a:r>
            <a:endParaRPr lang="es-MX" sz="5400" b="1" dirty="0">
              <a:ln w="11430">
                <a:solidFill>
                  <a:srgbClr val="002060"/>
                </a:solidFill>
              </a:ln>
              <a:solidFill>
                <a:schemeClr val="tx2"/>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20" name="19 CuadroTexto"/>
          <p:cNvSpPr txBox="1"/>
          <p:nvPr/>
        </p:nvSpPr>
        <p:spPr>
          <a:xfrm>
            <a:off x="4644008" y="3962380"/>
            <a:ext cx="2376264" cy="133882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MX" sz="5400" b="1" dirty="0" smtClean="0">
                <a:ln w="11430"/>
                <a:solidFill>
                  <a:srgbClr val="FF0000"/>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TIC</a:t>
            </a:r>
            <a:endParaRPr lang="es-MX" sz="5400" b="1" dirty="0">
              <a:ln w="11430"/>
              <a:solidFill>
                <a:srgbClr val="FF0000"/>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21" name="20 CuadroTexto"/>
          <p:cNvSpPr txBox="1"/>
          <p:nvPr/>
        </p:nvSpPr>
        <p:spPr>
          <a:xfrm>
            <a:off x="6156176" y="3155093"/>
            <a:ext cx="2376264" cy="133882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MX" sz="5400" b="1" dirty="0" smtClean="0">
                <a:ln w="11430"/>
                <a:solidFill>
                  <a:srgbClr val="FFFF00"/>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CI</a:t>
            </a:r>
            <a:endParaRPr lang="es-MX" sz="5400" b="1" dirty="0">
              <a:ln w="11430"/>
              <a:solidFill>
                <a:srgbClr val="FFFF00"/>
              </a:solidFill>
              <a:effectLst>
                <a:outerShdw blurRad="50800" dist="39000" dir="5460000" algn="tl">
                  <a:srgbClr val="000000">
                    <a:alpha val="38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7" name="7 CuadroTexto"/>
          <p:cNvSpPr txBox="1"/>
          <p:nvPr/>
        </p:nvSpPr>
        <p:spPr>
          <a:xfrm>
            <a:off x="1763688" y="908720"/>
            <a:ext cx="5832648"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Siglas Comúnmente Utilizadas para los Riesgos</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822274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1988840"/>
            <a:ext cx="8136904" cy="1354217"/>
          </a:xfrm>
          <a:prstGeom prst="rect">
            <a:avLst/>
          </a:prstGeom>
          <a:solidFill>
            <a:schemeClr val="bg1"/>
          </a:solidFill>
          <a:ln w="38100" cmpd="dbl">
            <a:solidFill>
              <a:srgbClr val="006600"/>
            </a:solidFill>
          </a:ln>
        </p:spPr>
        <p:txBody>
          <a:bodyPr wrap="square">
            <a:spAutoFit/>
          </a:bodyPr>
          <a:lstStyle>
            <a:defPPr>
              <a:defRPr lang="es-MX"/>
            </a:defPPr>
            <a:lvl1pPr algn="just" defTabSz="820275" eaLnBrk="0" hangingPunct="0">
              <a:defRPr sz="2000">
                <a:latin typeface="Soberana Texto" panose="02000000000000000000" pitchFamily="50" charset="0"/>
                <a:cs typeface="Times New Roman" pitchFamily="18" charset="0"/>
              </a:defRPr>
            </a:lvl1pPr>
          </a:lstStyle>
          <a:p>
            <a:r>
              <a:rPr lang="es-MX" dirty="0"/>
              <a:t>Es la probabilidad de ocurrencia y el posible impacto de que un evento adverso (externo o interno) obstaculice o impida el logro de los objetivos y metas institucionales.</a:t>
            </a:r>
          </a:p>
          <a:p>
            <a:r>
              <a:rPr lang="es-MX" dirty="0"/>
              <a:t>Se mide en función de su impacto y probabilidad de ocurrencia.</a:t>
            </a:r>
          </a:p>
        </p:txBody>
      </p:sp>
      <p:sp>
        <p:nvSpPr>
          <p:cNvPr id="82948" name="AutoShape 4" descr="Resultado de imagen para DEFINICIÓN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2950" name="AutoShape 6" descr="Resultado de imagen para DEFINICIÓN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2952" name="AutoShape 8" descr="Resultado de imagen para DEFINICIÓN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4234" y="4005064"/>
            <a:ext cx="2649894" cy="1656184"/>
          </a:xfrm>
          <a:prstGeom prst="rect">
            <a:avLst/>
          </a:prstGeom>
        </p:spPr>
      </p:pic>
      <p:sp>
        <p:nvSpPr>
          <p:cNvPr id="9" name="7 CuadroTexto"/>
          <p:cNvSpPr txBox="1"/>
          <p:nvPr/>
        </p:nvSpPr>
        <p:spPr>
          <a:xfrm>
            <a:off x="2926999" y="1157556"/>
            <a:ext cx="2808312"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Definición de Riesgos</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380275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esultado de imagen para muñecos ilustrativos para power point"/>
          <p:cNvPicPr>
            <a:picLocks noChangeAspect="1" noChangeArrowheads="1"/>
          </p:cNvPicPr>
          <p:nvPr/>
        </p:nvPicPr>
        <p:blipFill>
          <a:blip r:embed="rId3" cstate="print"/>
          <a:srcRect/>
          <a:stretch>
            <a:fillRect/>
          </a:stretch>
        </p:blipFill>
        <p:spPr bwMode="auto">
          <a:xfrm>
            <a:off x="3631556" y="3356992"/>
            <a:ext cx="1564158" cy="2088232"/>
          </a:xfrm>
          <a:prstGeom prst="rect">
            <a:avLst/>
          </a:prstGeom>
          <a:solidFill>
            <a:srgbClr val="C00000"/>
          </a:solidFill>
          <a:ln w="50800">
            <a:solidFill>
              <a:srgbClr val="C00000"/>
            </a:solidFill>
          </a:ln>
          <a:effectLst>
            <a:outerShdw dist="50800" dir="5400000" algn="ctr" rotWithShape="0">
              <a:schemeClr val="bg1"/>
            </a:outerShdw>
          </a:effectLst>
        </p:spPr>
      </p:pic>
      <p:sp>
        <p:nvSpPr>
          <p:cNvPr id="11" name="10 CuadroTexto"/>
          <p:cNvSpPr txBox="1"/>
          <p:nvPr/>
        </p:nvSpPr>
        <p:spPr>
          <a:xfrm rot="20595735">
            <a:off x="3933332" y="4161748"/>
            <a:ext cx="922047" cy="307777"/>
          </a:xfrm>
          <a:prstGeom prst="rect">
            <a:avLst/>
          </a:prstGeom>
          <a:gradFill flip="none" rotWithShape="0">
            <a:gsLst>
              <a:gs pos="0">
                <a:schemeClr val="bg1">
                  <a:lumMod val="95000"/>
                </a:schemeClr>
              </a:gs>
              <a:gs pos="100000">
                <a:schemeClr val="bg1"/>
              </a:gs>
            </a:gsLst>
            <a:lin ang="16200000" scaled="1"/>
            <a:tileRect/>
          </a:gradFill>
          <a:ln>
            <a:solidFill>
              <a:schemeClr val="bg1">
                <a:lumMod val="85000"/>
              </a:schemeClr>
            </a:solidFill>
          </a:ln>
        </p:spPr>
        <p:txBody>
          <a:bodyPr wrap="none" rtlCol="0">
            <a:spAutoFit/>
          </a:bodyPr>
          <a:lstStyle/>
          <a:p>
            <a:r>
              <a:rPr lang="es-MX" sz="1400" b="1" dirty="0" smtClean="0">
                <a:solidFill>
                  <a:srgbClr val="C00000"/>
                </a:solidFill>
                <a:latin typeface="Times New Roman" pitchFamily="18" charset="0"/>
                <a:cs typeface="Times New Roman" pitchFamily="18" charset="0"/>
              </a:rPr>
              <a:t>Objetivos</a:t>
            </a:r>
          </a:p>
        </p:txBody>
      </p:sp>
      <p:sp>
        <p:nvSpPr>
          <p:cNvPr id="12" name="7 CuadroTexto"/>
          <p:cNvSpPr txBox="1"/>
          <p:nvPr/>
        </p:nvSpPr>
        <p:spPr>
          <a:xfrm>
            <a:off x="5116" y="2170386"/>
            <a:ext cx="8981078" cy="553998"/>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3000" b="1" dirty="0" smtClean="0">
                <a:solidFill>
                  <a:srgbClr val="BC0000"/>
                </a:solidFill>
                <a:latin typeface="Soberana Titular" panose="02000000000000000000" pitchFamily="50" charset="0"/>
                <a:cs typeface="Times New Roman" pitchFamily="18" charset="0"/>
              </a:rPr>
              <a:t>1. OBJETIVO </a:t>
            </a:r>
            <a:r>
              <a:rPr lang="es-MX" sz="3000" b="1" dirty="0">
                <a:solidFill>
                  <a:srgbClr val="BC0000"/>
                </a:solidFill>
                <a:latin typeface="Soberana Titular" panose="02000000000000000000" pitchFamily="50" charset="0"/>
                <a:cs typeface="Times New Roman" pitchFamily="18" charset="0"/>
              </a:rPr>
              <a:t>DE LA ASESORÍA</a:t>
            </a:r>
          </a:p>
        </p:txBody>
      </p:sp>
    </p:spTree>
    <p:extLst>
      <p:ext uri="{BB962C8B-B14F-4D97-AF65-F5344CB8AC3E}">
        <p14:creationId xmlns:p14="http://schemas.microsoft.com/office/powerpoint/2010/main" val="3431580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ttp://concejo-cucunuba-cundinamarca.gov.co/apc-aa-files/32613339343436313061356338333966/ingenieria_ciclo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821" y="4186523"/>
            <a:ext cx="2075308" cy="161874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467544" y="2197313"/>
            <a:ext cx="7956302" cy="1015663"/>
          </a:xfrm>
          <a:prstGeom prst="rect">
            <a:avLst/>
          </a:prstGeom>
          <a:solidFill>
            <a:schemeClr val="bg1"/>
          </a:solidFill>
          <a:ln w="38100" cmpd="dbl">
            <a:solidFill>
              <a:srgbClr val="006600"/>
            </a:solidFill>
          </a:ln>
        </p:spPr>
        <p:txBody>
          <a:bodyPr wrap="square">
            <a:spAutoFit/>
          </a:bodyPr>
          <a:lstStyle/>
          <a:p>
            <a:pPr algn="just" defTabSz="820275" eaLnBrk="0" hangingPunct="0"/>
            <a:r>
              <a:rPr lang="es-MX" sz="2000" dirty="0">
                <a:latin typeface="Soberana Texto" panose="02000000000000000000" pitchFamily="50" charset="0"/>
                <a:cs typeface="Times New Roman" pitchFamily="18" charset="0"/>
              </a:rPr>
              <a:t>P</a:t>
            </a:r>
            <a:r>
              <a:rPr lang="es-MX" sz="2000" dirty="0" smtClean="0">
                <a:latin typeface="Soberana Texto" panose="02000000000000000000" pitchFamily="50" charset="0"/>
                <a:cs typeface="Times New Roman" pitchFamily="18" charset="0"/>
              </a:rPr>
              <a:t>roceso </a:t>
            </a:r>
            <a:r>
              <a:rPr lang="es-MX" sz="2000" dirty="0">
                <a:latin typeface="Soberana Texto" panose="02000000000000000000" pitchFamily="50" charset="0"/>
                <a:cs typeface="Times New Roman" pitchFamily="18" charset="0"/>
              </a:rPr>
              <a:t>sistemático que permita identificar, evaluar, jerarquizar, controlar y dar seguimiento a los riesgos que puedan obstaculizar o impedir el cumplimiento de los objetivos y metas institucionales.</a:t>
            </a:r>
          </a:p>
        </p:txBody>
      </p:sp>
      <p:sp>
        <p:nvSpPr>
          <p:cNvPr id="6" name="7 CuadroTexto"/>
          <p:cNvSpPr txBox="1"/>
          <p:nvPr/>
        </p:nvSpPr>
        <p:spPr>
          <a:xfrm>
            <a:off x="2411760" y="1186449"/>
            <a:ext cx="4320480"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Administración de Riesgos</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089936162"/>
              </p:ext>
            </p:extLst>
          </p:nvPr>
        </p:nvGraphicFramePr>
        <p:xfrm>
          <a:off x="827584" y="1541016"/>
          <a:ext cx="7632848"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CuadroTexto"/>
          <p:cNvSpPr txBox="1"/>
          <p:nvPr/>
        </p:nvSpPr>
        <p:spPr>
          <a:xfrm>
            <a:off x="3275856" y="836712"/>
            <a:ext cx="3384376"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Administración de Riesgos</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4045040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Resultado de imagen para DEFINICIÓN riesgos"/>
          <p:cNvPicPr>
            <a:picLocks noChangeAspect="1" noChangeArrowheads="1"/>
          </p:cNvPicPr>
          <p:nvPr/>
        </p:nvPicPr>
        <p:blipFill>
          <a:blip r:embed="rId2" cstate="print"/>
          <a:srcRect/>
          <a:stretch>
            <a:fillRect/>
          </a:stretch>
        </p:blipFill>
        <p:spPr bwMode="auto">
          <a:xfrm>
            <a:off x="6588224" y="4036057"/>
            <a:ext cx="2173560" cy="2069609"/>
          </a:xfrm>
          <a:prstGeom prst="rect">
            <a:avLst/>
          </a:prstGeom>
          <a:noFill/>
        </p:spPr>
      </p:pic>
      <p:sp>
        <p:nvSpPr>
          <p:cNvPr id="13" name="Rectangle 3"/>
          <p:cNvSpPr>
            <a:spLocks noChangeArrowheads="1"/>
          </p:cNvSpPr>
          <p:nvPr/>
        </p:nvSpPr>
        <p:spPr bwMode="auto">
          <a:xfrm>
            <a:off x="269954" y="1607309"/>
            <a:ext cx="6822326" cy="3477875"/>
          </a:xfrm>
          <a:prstGeom prst="rect">
            <a:avLst/>
          </a:prstGeom>
          <a:solidFill>
            <a:schemeClr val="bg1"/>
          </a:solidFill>
          <a:ln w="38100" cmpd="dbl">
            <a:solidFill>
              <a:srgbClr val="006600"/>
            </a:solidFill>
          </a:ln>
        </p:spPr>
        <p:txBody>
          <a:bodyPr wrap="square">
            <a:spAutoFit/>
          </a:bodyPr>
          <a:lstStyle/>
          <a:p>
            <a:pPr algn="just" defTabSz="820275" eaLnBrk="0" hangingPunct="0"/>
            <a:r>
              <a:rPr lang="es-MX" sz="2000" b="1" dirty="0">
                <a:latin typeface="Soberana Titular" panose="02000000000000000000" pitchFamily="50" charset="0"/>
                <a:cs typeface="Times New Roman" pitchFamily="18" charset="0"/>
              </a:rPr>
              <a:t>Internos</a:t>
            </a:r>
            <a:r>
              <a:rPr lang="es-MX" sz="2000" b="1" dirty="0">
                <a:latin typeface="Soberana Texto" panose="02000000000000000000" pitchFamily="50" charset="0"/>
                <a:cs typeface="Times New Roman" pitchFamily="18" charset="0"/>
              </a:rPr>
              <a:t>:</a:t>
            </a:r>
            <a:r>
              <a:rPr lang="es-MX" sz="2000" dirty="0">
                <a:latin typeface="Soberana Texto" panose="02000000000000000000" pitchFamily="50" charset="0"/>
                <a:cs typeface="Times New Roman" pitchFamily="18" charset="0"/>
              </a:rPr>
              <a:t> Dependen de nuestra gestión dentro de una institución y de los distintos departamentos que la componen. </a:t>
            </a:r>
            <a:endParaRPr lang="es-MX" sz="2000" dirty="0" smtClean="0">
              <a:latin typeface="Soberana Texto" panose="02000000000000000000" pitchFamily="50" charset="0"/>
              <a:cs typeface="Times New Roman" pitchFamily="18" charset="0"/>
            </a:endParaRPr>
          </a:p>
          <a:p>
            <a:pPr algn="just" defTabSz="820275" eaLnBrk="0" hangingPunct="0"/>
            <a:endParaRPr lang="es-MX" sz="2000" dirty="0">
              <a:latin typeface="Soberana Texto" panose="02000000000000000000" pitchFamily="50" charset="0"/>
              <a:cs typeface="Times New Roman" pitchFamily="18" charset="0"/>
            </a:endParaRPr>
          </a:p>
          <a:p>
            <a:pPr algn="just" defTabSz="820275" eaLnBrk="0" hangingPunct="0"/>
            <a:r>
              <a:rPr lang="es-MX" sz="2000" b="1" dirty="0">
                <a:latin typeface="Soberana Titular" panose="02000000000000000000" pitchFamily="50" charset="0"/>
                <a:cs typeface="Times New Roman" pitchFamily="18" charset="0"/>
              </a:rPr>
              <a:t>Externos</a:t>
            </a:r>
            <a:r>
              <a:rPr lang="es-MX" sz="2000" b="1" dirty="0">
                <a:latin typeface="Soberana Texto" panose="02000000000000000000" pitchFamily="50" charset="0"/>
                <a:cs typeface="Times New Roman" pitchFamily="18" charset="0"/>
              </a:rPr>
              <a:t>:</a:t>
            </a:r>
            <a:r>
              <a:rPr lang="es-MX" sz="2000" dirty="0">
                <a:latin typeface="Soberana Texto" panose="02000000000000000000" pitchFamily="50" charset="0"/>
                <a:cs typeface="Times New Roman" pitchFamily="18" charset="0"/>
              </a:rPr>
              <a:t> Provienen del entorno de la Empresa y que influyen o condicionan su operatividad pudiendo convertirse en amenazas para su desarrollo</a:t>
            </a:r>
            <a:r>
              <a:rPr lang="es-MX" sz="2000" dirty="0" smtClean="0">
                <a:latin typeface="Soberana Texto" panose="02000000000000000000" pitchFamily="50" charset="0"/>
                <a:cs typeface="Times New Roman" pitchFamily="18" charset="0"/>
              </a:rPr>
              <a:t>.</a:t>
            </a:r>
          </a:p>
          <a:p>
            <a:pPr algn="just" defTabSz="820275" eaLnBrk="0" hangingPunct="0"/>
            <a:endParaRPr lang="es-MX" sz="2000" dirty="0">
              <a:latin typeface="Soberana Texto" panose="02000000000000000000" pitchFamily="50" charset="0"/>
              <a:cs typeface="Times New Roman" pitchFamily="18" charset="0"/>
            </a:endParaRPr>
          </a:p>
          <a:p>
            <a:pPr algn="just" defTabSz="820275" eaLnBrk="0" hangingPunct="0"/>
            <a:r>
              <a:rPr lang="es-MX" sz="2000" b="1" dirty="0">
                <a:latin typeface="Soberana Titular" panose="02000000000000000000" pitchFamily="50" charset="0"/>
                <a:cs typeface="Times New Roman" pitchFamily="18" charset="0"/>
              </a:rPr>
              <a:t>Inherentes</a:t>
            </a:r>
            <a:r>
              <a:rPr lang="es-MX" sz="2000" b="1" dirty="0">
                <a:latin typeface="Soberana Texto" panose="02000000000000000000" pitchFamily="50" charset="0"/>
                <a:cs typeface="Times New Roman" pitchFamily="18" charset="0"/>
              </a:rPr>
              <a:t>: </a:t>
            </a:r>
            <a:r>
              <a:rPr lang="es-MX" sz="2000" dirty="0">
                <a:latin typeface="Soberana Texto" panose="02000000000000000000" pitchFamily="50" charset="0"/>
                <a:cs typeface="Times New Roman" pitchFamily="18" charset="0"/>
              </a:rPr>
              <a:t>Es el riesgo intrínseco de cada actividad, sin tener en cuenta los controles que de éste se hagan a su interior.</a:t>
            </a:r>
          </a:p>
        </p:txBody>
      </p:sp>
      <p:sp>
        <p:nvSpPr>
          <p:cNvPr id="7" name="7 CuadroTexto"/>
          <p:cNvSpPr txBox="1"/>
          <p:nvPr/>
        </p:nvSpPr>
        <p:spPr>
          <a:xfrm>
            <a:off x="3491880" y="908720"/>
            <a:ext cx="2088232"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Tipos de Riesgos</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3018068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539527" y="2204864"/>
            <a:ext cx="8135475" cy="400091"/>
          </a:xfrm>
          <a:prstGeom prst="rect">
            <a:avLst/>
          </a:prstGeom>
          <a:solidFill>
            <a:srgbClr val="006600"/>
          </a:solidFill>
          <a:ln>
            <a:noFill/>
          </a:ln>
          <a:effectLst>
            <a:outerShdw blurRad="50800" dist="38100" dir="2700000" algn="tl" rotWithShape="0">
              <a:prstClr val="black">
                <a:alpha val="40000"/>
              </a:prstClr>
            </a:outerShdw>
          </a:effectLst>
        </p:spPr>
        <p:txBody>
          <a:bodyPr wrap="square" lIns="91422" tIns="45711" rIns="91422" bIns="45711">
            <a:spAutoFit/>
          </a:bodyPr>
          <a:lstStyle>
            <a:lvl1pPr indent="1588"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just" eaLnBrk="1" hangingPunct="1">
              <a:spcBef>
                <a:spcPct val="120000"/>
              </a:spcBef>
              <a:buFont typeface="Wingdings" pitchFamily="2" charset="2"/>
              <a:buNone/>
            </a:pPr>
            <a:r>
              <a:rPr lang="es-MX" sz="2000" b="1" dirty="0">
                <a:solidFill>
                  <a:schemeClr val="bg1"/>
                </a:solidFill>
                <a:latin typeface="Soberana Texto" panose="02000000000000000000" pitchFamily="50" charset="0"/>
                <a:cs typeface="Times New Roman" pitchFamily="18" charset="0"/>
              </a:rPr>
              <a:t>No existe ninguna forma práctica de reducir el riesgo a </a:t>
            </a:r>
            <a:r>
              <a:rPr lang="es-MX" sz="2000" b="1" dirty="0" smtClean="0">
                <a:solidFill>
                  <a:schemeClr val="bg1"/>
                </a:solidFill>
                <a:latin typeface="Soberana Texto" panose="02000000000000000000" pitchFamily="50" charset="0"/>
                <a:cs typeface="Times New Roman" pitchFamily="18" charset="0"/>
              </a:rPr>
              <a:t>cero.</a:t>
            </a:r>
            <a:endParaRPr lang="es-MX" sz="2000" b="1" dirty="0">
              <a:solidFill>
                <a:schemeClr val="bg1"/>
              </a:solidFill>
              <a:latin typeface="Soberana Texto" panose="02000000000000000000" pitchFamily="50" charset="0"/>
              <a:cs typeface="Times New Roman" pitchFamily="18" charset="0"/>
            </a:endParaRPr>
          </a:p>
        </p:txBody>
      </p:sp>
      <p:sp>
        <p:nvSpPr>
          <p:cNvPr id="13" name="Text Box 10"/>
          <p:cNvSpPr txBox="1">
            <a:spLocks noChangeArrowheads="1"/>
          </p:cNvSpPr>
          <p:nvPr/>
        </p:nvSpPr>
        <p:spPr bwMode="auto">
          <a:xfrm>
            <a:off x="539552" y="3837802"/>
            <a:ext cx="8136904" cy="707868"/>
          </a:xfrm>
          <a:prstGeom prst="rect">
            <a:avLst/>
          </a:prstGeom>
          <a:solidFill>
            <a:srgbClr val="BC0000"/>
          </a:solidFill>
          <a:ln>
            <a:noFill/>
          </a:ln>
          <a:effectLst>
            <a:outerShdw blurRad="50800" dist="38100" dir="2700000" algn="tl" rotWithShape="0">
              <a:prstClr val="black">
                <a:alpha val="40000"/>
              </a:prstClr>
            </a:outerShdw>
          </a:effectLst>
        </p:spPr>
        <p:txBody>
          <a:bodyPr wrap="square" lIns="91422" tIns="45711" rIns="91422" bIns="45711">
            <a:spAutoFit/>
          </a:bodyPr>
          <a:lstStyle>
            <a:lvl1pPr indent="1588"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just" eaLnBrk="1" hangingPunct="1">
              <a:spcBef>
                <a:spcPct val="120000"/>
              </a:spcBef>
              <a:buFont typeface="Wingdings" pitchFamily="2" charset="2"/>
              <a:buNone/>
            </a:pPr>
            <a:r>
              <a:rPr lang="es-MX" sz="2000" b="1" dirty="0">
                <a:solidFill>
                  <a:schemeClr val="bg1"/>
                </a:solidFill>
                <a:latin typeface="Soberana Texto" panose="02000000000000000000" pitchFamily="50" charset="0"/>
                <a:cs typeface="Times New Roman" pitchFamily="18" charset="0"/>
              </a:rPr>
              <a:t>El riesgo es inherente a las actividades, procedimientos, programas y personas.</a:t>
            </a:r>
          </a:p>
        </p:txBody>
      </p:sp>
      <p:sp>
        <p:nvSpPr>
          <p:cNvPr id="15" name="Text Box 12"/>
          <p:cNvSpPr txBox="1">
            <a:spLocks noChangeArrowheads="1"/>
          </p:cNvSpPr>
          <p:nvPr/>
        </p:nvSpPr>
        <p:spPr bwMode="auto">
          <a:xfrm>
            <a:off x="539527" y="4845914"/>
            <a:ext cx="8135475" cy="707868"/>
          </a:xfrm>
          <a:prstGeom prst="rect">
            <a:avLst/>
          </a:prstGeom>
          <a:solidFill>
            <a:srgbClr val="7F7F7F"/>
          </a:solidFill>
          <a:ln w="9525" algn="ctr">
            <a:noFill/>
            <a:miter lim="800000"/>
            <a:headEnd/>
            <a:tailEnd/>
          </a:ln>
          <a:effectLst>
            <a:outerShdw blurRad="50800" dist="38100" dir="2700000" algn="tl" rotWithShape="0">
              <a:prstClr val="black">
                <a:alpha val="40000"/>
              </a:prstClr>
            </a:outerShdw>
          </a:effectLst>
        </p:spPr>
        <p:txBody>
          <a:bodyPr wrap="square" lIns="91422" tIns="45711" rIns="91422" bIns="45711">
            <a:spAutoFit/>
          </a:bodyPr>
          <a:lstStyle/>
          <a:p>
            <a:pPr algn="just">
              <a:defRPr/>
            </a:pPr>
            <a:r>
              <a:rPr lang="es-ES" sz="2000" b="1" dirty="0">
                <a:latin typeface="Soberana Texto" pitchFamily="50" charset="0"/>
                <a:cs typeface="Times New Roman" pitchFamily="18" charset="0"/>
              </a:rPr>
              <a:t>Una condición indispensable para la identificación de los riesgos es la propia determinación de los objetivos. </a:t>
            </a:r>
            <a:endParaRPr lang="es-ES" sz="2000" b="1" dirty="0">
              <a:effectLst>
                <a:outerShdw blurRad="38100" dist="38100" dir="2700000" algn="tl">
                  <a:srgbClr val="C0C0C0"/>
                </a:outerShdw>
              </a:effectLst>
              <a:latin typeface="Soberana Texto" pitchFamily="50" charset="0"/>
              <a:cs typeface="Times New Roman" pitchFamily="18" charset="0"/>
            </a:endParaRPr>
          </a:p>
        </p:txBody>
      </p:sp>
      <p:sp>
        <p:nvSpPr>
          <p:cNvPr id="17" name="Text Box 14"/>
          <p:cNvSpPr txBox="1">
            <a:spLocks noChangeArrowheads="1"/>
          </p:cNvSpPr>
          <p:nvPr/>
        </p:nvSpPr>
        <p:spPr bwMode="auto">
          <a:xfrm>
            <a:off x="539552" y="2829690"/>
            <a:ext cx="8136903" cy="707868"/>
          </a:xfrm>
          <a:prstGeom prst="rect">
            <a:avLst/>
          </a:prstGeom>
          <a:solidFill>
            <a:schemeClr val="bg1"/>
          </a:solidFill>
          <a:ln>
            <a:noFill/>
          </a:ln>
          <a:effectLst>
            <a:outerShdw blurRad="50800" dist="38100" dir="2700000" algn="tl" rotWithShape="0">
              <a:prstClr val="black">
                <a:alpha val="40000"/>
              </a:prstClr>
            </a:outerShdw>
          </a:effectLst>
        </p:spPr>
        <p:txBody>
          <a:bodyPr wrap="square" lIns="91422" tIns="45711" rIns="91422" bIns="45711">
            <a:spAutoFit/>
          </a:bodyPr>
          <a:lstStyle>
            <a:lvl1pPr indent="1588"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just" eaLnBrk="1" hangingPunct="1">
              <a:spcBef>
                <a:spcPct val="120000"/>
              </a:spcBef>
              <a:buFont typeface="Wingdings" pitchFamily="2" charset="2"/>
              <a:buNone/>
            </a:pPr>
            <a:r>
              <a:rPr lang="es-MX" sz="2000" b="1" dirty="0">
                <a:latin typeface="Soberana Texto" pitchFamily="50" charset="0"/>
                <a:cs typeface="Times New Roman" pitchFamily="18" charset="0"/>
              </a:rPr>
              <a:t>Los riesgos pueden ser transferidos para reducir el impacto o la probabilidad de </a:t>
            </a:r>
            <a:r>
              <a:rPr lang="es-MX" sz="2000" b="1" dirty="0" smtClean="0">
                <a:latin typeface="Soberana Texto" pitchFamily="50" charset="0"/>
                <a:cs typeface="Times New Roman" pitchFamily="18" charset="0"/>
              </a:rPr>
              <a:t>ocurrencia.</a:t>
            </a:r>
            <a:endParaRPr lang="es-MX" sz="2000" b="1" dirty="0">
              <a:latin typeface="Soberana Texto" pitchFamily="50" charset="0"/>
              <a:cs typeface="Times New Roman" pitchFamily="18" charset="0"/>
            </a:endParaRPr>
          </a:p>
        </p:txBody>
      </p:sp>
      <p:sp>
        <p:nvSpPr>
          <p:cNvPr id="11" name="7 CuadroTexto"/>
          <p:cNvSpPr txBox="1"/>
          <p:nvPr/>
        </p:nvSpPr>
        <p:spPr>
          <a:xfrm>
            <a:off x="1979712" y="1491172"/>
            <a:ext cx="4936394"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1600" b="1" dirty="0" smtClean="0">
                <a:solidFill>
                  <a:srgbClr val="BC0000"/>
                </a:solidFill>
                <a:latin typeface="Soberana Titular" panose="02000000000000000000" pitchFamily="50" charset="0"/>
                <a:cs typeface="Times New Roman" pitchFamily="18" charset="0"/>
              </a:rPr>
              <a:t>Consideraciones Respecto a los Riesgos</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269409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7426" y="2204864"/>
            <a:ext cx="8981078" cy="1015663"/>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3000" b="1" dirty="0" smtClean="0">
                <a:solidFill>
                  <a:srgbClr val="BC0000"/>
                </a:solidFill>
                <a:latin typeface="Soberana Titular" pitchFamily="50" charset="0"/>
                <a:cs typeface="Times New Roman" pitchFamily="18" charset="0"/>
              </a:rPr>
              <a:t> 5. METODOLOGÍA DE ADMINISTRACIÓN DE RIESGOS</a:t>
            </a:r>
            <a:endParaRPr lang="es-MX" sz="3000" b="1" dirty="0">
              <a:solidFill>
                <a:srgbClr val="BC0000"/>
              </a:solidFill>
              <a:latin typeface="Soberana Titular" pitchFamily="50" charset="0"/>
              <a:cs typeface="Times New Roman" pitchFamily="18" charset="0"/>
            </a:endParaRPr>
          </a:p>
        </p:txBody>
      </p:sp>
      <p:sp>
        <p:nvSpPr>
          <p:cNvPr id="83970" name="AutoShape 2" descr="Resultado de imagen para pensando en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3972" name="AutoShape 4" descr="Resultado de imagen para pensando en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3976" name="AutoShape 8" descr="Resultado de imagen para pensando en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8370" name="AutoShape 2" descr="Resultado de imagen para metodología de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8372" name="AutoShape 4" descr="Resultado de imagen para metodología de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573016"/>
            <a:ext cx="2960115" cy="2220086"/>
          </a:xfrm>
          <a:prstGeom prst="rect">
            <a:avLst/>
          </a:prstGeom>
        </p:spPr>
      </p:pic>
    </p:spTree>
    <p:extLst>
      <p:ext uri="{BB962C8B-B14F-4D97-AF65-F5344CB8AC3E}">
        <p14:creationId xmlns:p14="http://schemas.microsoft.com/office/powerpoint/2010/main" val="2941126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586822" y="839178"/>
            <a:ext cx="2605346" cy="101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1" tIns="41021" rIns="82041" bIns="41021"/>
          <a:lstStyle/>
          <a:p>
            <a:pPr algn="ctr" defTabSz="912266"/>
            <a:r>
              <a:rPr lang="es-MX" sz="1100" b="1" dirty="0">
                <a:latin typeface="Soberana Texto" panose="02000000000000000000" pitchFamily="50" charset="0"/>
              </a:rPr>
              <a:t>VII. ESTRATEGIAS </a:t>
            </a:r>
          </a:p>
          <a:p>
            <a:pPr algn="ctr" defTabSz="912266"/>
            <a:r>
              <a:rPr lang="es-MX" sz="1100" b="1" dirty="0">
                <a:latin typeface="Soberana Texto" panose="02000000000000000000" pitchFamily="50" charset="0"/>
              </a:rPr>
              <a:t>Y ACCIONES</a:t>
            </a:r>
            <a:endParaRPr lang="es-ES" sz="1100" b="1" dirty="0">
              <a:latin typeface="Soberana Texto" panose="02000000000000000000" pitchFamily="50" charset="0"/>
            </a:endParaRPr>
          </a:p>
        </p:txBody>
      </p:sp>
      <p:sp>
        <p:nvSpPr>
          <p:cNvPr id="13" name="Rectangle 3"/>
          <p:cNvSpPr>
            <a:spLocks noChangeArrowheads="1"/>
          </p:cNvSpPr>
          <p:nvPr/>
        </p:nvSpPr>
        <p:spPr bwMode="auto">
          <a:xfrm>
            <a:off x="4637026" y="836712"/>
            <a:ext cx="1573611" cy="397949"/>
          </a:xfrm>
          <a:prstGeom prst="rect">
            <a:avLst/>
          </a:prstGeom>
          <a:noFill/>
          <a:ln>
            <a:noFill/>
          </a:ln>
          <a:extLst/>
        </p:spPr>
        <p:txBody>
          <a:bodyPr wrap="none" lIns="82041" tIns="41021" rIns="82041" bIns="41021"/>
          <a:lstStyle/>
          <a:p>
            <a:pPr algn="ctr" defTabSz="912266"/>
            <a:r>
              <a:rPr lang="es-MX" sz="1100" b="1" dirty="0" smtClean="0">
                <a:latin typeface="Soberana Texto" panose="02000000000000000000" pitchFamily="50" charset="0"/>
              </a:rPr>
              <a:t>IV. </a:t>
            </a:r>
            <a:r>
              <a:rPr lang="es-MX" sz="1100" b="1" dirty="0">
                <a:latin typeface="Soberana Texto" panose="02000000000000000000" pitchFamily="50" charset="0"/>
              </a:rPr>
              <a:t>EVALUACIÓN </a:t>
            </a:r>
          </a:p>
          <a:p>
            <a:pPr algn="ctr" defTabSz="912266"/>
            <a:r>
              <a:rPr lang="es-MX" sz="1100" b="1" dirty="0" smtClean="0">
                <a:latin typeface="Soberana Texto" panose="02000000000000000000" pitchFamily="50" charset="0"/>
              </a:rPr>
              <a:t>DE CONTROLES</a:t>
            </a:r>
            <a:endParaRPr lang="es-ES" sz="1100" b="1" dirty="0">
              <a:latin typeface="Soberana Texto" panose="02000000000000000000" pitchFamily="50" charset="0"/>
            </a:endParaRPr>
          </a:p>
        </p:txBody>
      </p:sp>
      <p:sp>
        <p:nvSpPr>
          <p:cNvPr id="14" name="AutoShape 4"/>
          <p:cNvSpPr>
            <a:spLocks noChangeArrowheads="1"/>
          </p:cNvSpPr>
          <p:nvPr/>
        </p:nvSpPr>
        <p:spPr bwMode="auto">
          <a:xfrm rot="-7224412">
            <a:off x="7092598" y="1946633"/>
            <a:ext cx="316502" cy="1057745"/>
          </a:xfrm>
          <a:prstGeom prst="rtTriangle">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2057" tIns="41029" rIns="82057" bIns="41029" anchor="ctr"/>
          <a:lstStyle/>
          <a:p>
            <a:pPr>
              <a:lnSpc>
                <a:spcPct val="80000"/>
              </a:lnSpc>
              <a:spcBef>
                <a:spcPct val="20000"/>
              </a:spcBef>
              <a:buFontTx/>
              <a:buChar char="•"/>
            </a:pPr>
            <a:endParaRPr lang="en-US"/>
          </a:p>
        </p:txBody>
      </p:sp>
      <p:sp>
        <p:nvSpPr>
          <p:cNvPr id="15" name="AutoShape 5"/>
          <p:cNvSpPr>
            <a:spLocks noChangeArrowheads="1"/>
          </p:cNvSpPr>
          <p:nvPr/>
        </p:nvSpPr>
        <p:spPr bwMode="auto">
          <a:xfrm rot="-2523633">
            <a:off x="7203164" y="2646361"/>
            <a:ext cx="328016" cy="1047536"/>
          </a:xfrm>
          <a:prstGeom prst="rtTriangle">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057" tIns="41029" rIns="82057" bIns="41029" anchor="ctr"/>
          <a:lstStyle/>
          <a:p>
            <a:pPr>
              <a:lnSpc>
                <a:spcPct val="80000"/>
              </a:lnSpc>
              <a:spcBef>
                <a:spcPct val="20000"/>
              </a:spcBef>
              <a:buFontTx/>
              <a:buChar char="•"/>
            </a:pPr>
            <a:endParaRPr lang="en-US"/>
          </a:p>
        </p:txBody>
      </p:sp>
      <p:sp>
        <p:nvSpPr>
          <p:cNvPr id="16" name="AutoShape 6"/>
          <p:cNvSpPr>
            <a:spLocks noChangeArrowheads="1"/>
          </p:cNvSpPr>
          <p:nvPr/>
        </p:nvSpPr>
        <p:spPr bwMode="auto">
          <a:xfrm rot="-4682432">
            <a:off x="7116142" y="2441981"/>
            <a:ext cx="343110" cy="721059"/>
          </a:xfrm>
          <a:prstGeom prst="rtTriangle">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2057" tIns="41029" rIns="82057" bIns="41029" anchor="ctr"/>
          <a:lstStyle/>
          <a:p>
            <a:pPr>
              <a:lnSpc>
                <a:spcPct val="80000"/>
              </a:lnSpc>
              <a:spcBef>
                <a:spcPct val="20000"/>
              </a:spcBef>
              <a:buFontTx/>
              <a:buChar char="•"/>
            </a:pPr>
            <a:endParaRPr lang="en-US"/>
          </a:p>
        </p:txBody>
      </p:sp>
      <p:sp>
        <p:nvSpPr>
          <p:cNvPr id="18" name="Oval 8"/>
          <p:cNvSpPr>
            <a:spLocks noChangeArrowheads="1"/>
          </p:cNvSpPr>
          <p:nvPr/>
        </p:nvSpPr>
        <p:spPr bwMode="auto">
          <a:xfrm>
            <a:off x="3801685" y="1791483"/>
            <a:ext cx="773206" cy="574184"/>
          </a:xfrm>
          <a:prstGeom prst="ellipse">
            <a:avLst/>
          </a:prstGeom>
          <a:solidFill>
            <a:schemeClr val="bg1"/>
          </a:solidFill>
          <a:ln w="50800">
            <a:solidFill>
              <a:schemeClr val="bg1"/>
            </a:solidFill>
            <a:round/>
            <a:headEnd/>
            <a:tailEnd/>
          </a:ln>
          <a:scene3d>
            <a:camera prst="orthographicFront"/>
            <a:lightRig rig="threePt" dir="t"/>
          </a:scene3d>
          <a:sp3d>
            <a:bevelT/>
          </a:sp3d>
        </p:spPr>
        <p:txBody>
          <a:bodyPr lIns="82041" tIns="41021" rIns="82041" bIns="41021" anchor="ctr"/>
          <a:lstStyle/>
          <a:p>
            <a:pPr algn="ctr"/>
            <a:r>
              <a:rPr lang="es-MX" sz="1100" dirty="0">
                <a:solidFill>
                  <a:srgbClr val="BC0000"/>
                </a:solidFill>
              </a:rPr>
              <a:t>Factor 1</a:t>
            </a:r>
            <a:endParaRPr lang="es-ES" sz="1100" dirty="0">
              <a:solidFill>
                <a:srgbClr val="BC0000"/>
              </a:solidFill>
            </a:endParaRPr>
          </a:p>
        </p:txBody>
      </p:sp>
      <p:sp>
        <p:nvSpPr>
          <p:cNvPr id="19" name="Oval 9"/>
          <p:cNvSpPr>
            <a:spLocks noChangeArrowheads="1"/>
          </p:cNvSpPr>
          <p:nvPr/>
        </p:nvSpPr>
        <p:spPr bwMode="auto">
          <a:xfrm>
            <a:off x="2864232" y="2287125"/>
            <a:ext cx="730969" cy="741675"/>
          </a:xfrm>
          <a:prstGeom prst="ellipse">
            <a:avLst/>
          </a:prstGeom>
          <a:solidFill>
            <a:srgbClr val="006600">
              <a:alpha val="86000"/>
            </a:srgbClr>
          </a:solidFill>
          <a:ln w="9525">
            <a:solidFill>
              <a:srgbClr val="EEECE1"/>
            </a:solidFill>
            <a:round/>
            <a:headEnd/>
            <a:tailEnd/>
          </a:ln>
          <a:scene3d>
            <a:camera prst="orthographicFront"/>
            <a:lightRig rig="threePt" dir="t"/>
          </a:scene3d>
          <a:sp3d>
            <a:bevelT/>
          </a:sp3d>
        </p:spPr>
        <p:txBody>
          <a:bodyPr wrap="none" lIns="82041" tIns="41021" rIns="82041" bIns="41021" anchor="ctr"/>
          <a:lstStyle/>
          <a:p>
            <a:pPr algn="ctr">
              <a:defRPr/>
            </a:pPr>
            <a:r>
              <a:rPr lang="es-MX" sz="3200" dirty="0">
                <a:solidFill>
                  <a:srgbClr val="FFFFFF"/>
                </a:solidFill>
                <a:effectLst>
                  <a:outerShdw blurRad="38100" dist="38100" dir="2700000" algn="tl">
                    <a:srgbClr val="000000"/>
                  </a:outerShdw>
                </a:effectLst>
              </a:rPr>
              <a:t>R</a:t>
            </a:r>
            <a:r>
              <a:rPr lang="es-MX" dirty="0">
                <a:solidFill>
                  <a:srgbClr val="FFFFFF"/>
                </a:solidFill>
                <a:effectLst>
                  <a:outerShdw blurRad="38100" dist="38100" dir="2700000" algn="tl">
                    <a:srgbClr val="000000"/>
                  </a:outerShdw>
                </a:effectLst>
              </a:rPr>
              <a:t>iesgo</a:t>
            </a:r>
            <a:endParaRPr lang="es-ES" dirty="0">
              <a:solidFill>
                <a:srgbClr val="FFFFFF"/>
              </a:solidFill>
              <a:effectLst>
                <a:outerShdw blurRad="38100" dist="38100" dir="2700000" algn="tl">
                  <a:srgbClr val="000000"/>
                </a:outerShdw>
              </a:effectLst>
            </a:endParaRPr>
          </a:p>
        </p:txBody>
      </p:sp>
      <p:sp>
        <p:nvSpPr>
          <p:cNvPr id="20" name="Oval 10"/>
          <p:cNvSpPr>
            <a:spLocks noChangeArrowheads="1"/>
          </p:cNvSpPr>
          <p:nvPr/>
        </p:nvSpPr>
        <p:spPr bwMode="auto">
          <a:xfrm>
            <a:off x="3817581" y="2376871"/>
            <a:ext cx="757310" cy="572783"/>
          </a:xfrm>
          <a:prstGeom prst="ellipse">
            <a:avLst/>
          </a:prstGeom>
          <a:solidFill>
            <a:schemeClr val="bg1"/>
          </a:solidFill>
          <a:ln w="50800">
            <a:solidFill>
              <a:schemeClr val="bg1"/>
            </a:solidFill>
            <a:round/>
            <a:headEnd/>
            <a:tailEnd/>
          </a:ln>
          <a:scene3d>
            <a:camera prst="orthographicFront"/>
            <a:lightRig rig="threePt" dir="t"/>
          </a:scene3d>
          <a:sp3d>
            <a:bevelT/>
          </a:sp3d>
        </p:spPr>
        <p:txBody>
          <a:bodyPr lIns="82041" tIns="41021" rIns="82041" bIns="41021" anchor="ctr"/>
          <a:lstStyle/>
          <a:p>
            <a:pPr algn="ctr"/>
            <a:r>
              <a:rPr lang="es-MX" sz="1100" dirty="0">
                <a:solidFill>
                  <a:srgbClr val="BC0000"/>
                </a:solidFill>
              </a:rPr>
              <a:t>Factor 2</a:t>
            </a:r>
            <a:endParaRPr lang="es-ES" sz="1100" dirty="0">
              <a:solidFill>
                <a:srgbClr val="BC0000"/>
              </a:solidFill>
            </a:endParaRPr>
          </a:p>
        </p:txBody>
      </p:sp>
      <p:sp>
        <p:nvSpPr>
          <p:cNvPr id="21" name="Oval 11"/>
          <p:cNvSpPr>
            <a:spLocks noChangeArrowheads="1"/>
          </p:cNvSpPr>
          <p:nvPr/>
        </p:nvSpPr>
        <p:spPr bwMode="auto">
          <a:xfrm>
            <a:off x="3838141" y="2974862"/>
            <a:ext cx="736750" cy="572784"/>
          </a:xfrm>
          <a:prstGeom prst="ellipse">
            <a:avLst/>
          </a:prstGeom>
          <a:solidFill>
            <a:schemeClr val="bg1"/>
          </a:solidFill>
          <a:ln w="50800">
            <a:solidFill>
              <a:schemeClr val="bg1"/>
            </a:solidFill>
            <a:round/>
            <a:headEnd/>
            <a:tailEnd/>
          </a:ln>
          <a:scene3d>
            <a:camera prst="orthographicFront"/>
            <a:lightRig rig="threePt" dir="t"/>
          </a:scene3d>
          <a:sp3d>
            <a:bevelT/>
          </a:sp3d>
        </p:spPr>
        <p:txBody>
          <a:bodyPr lIns="82041" tIns="41021" rIns="82041" bIns="41021" anchor="ctr"/>
          <a:lstStyle/>
          <a:p>
            <a:pPr algn="ctr"/>
            <a:endParaRPr lang="es-ES" sz="1100" dirty="0">
              <a:solidFill>
                <a:srgbClr val="FFFFFF"/>
              </a:solidFill>
            </a:endParaRPr>
          </a:p>
        </p:txBody>
      </p:sp>
      <p:cxnSp>
        <p:nvCxnSpPr>
          <p:cNvPr id="22" name="AutoShape 12"/>
          <p:cNvCxnSpPr>
            <a:cxnSpLocks noChangeShapeType="1"/>
            <a:stCxn id="18" idx="2"/>
            <a:endCxn id="19" idx="7"/>
          </p:cNvCxnSpPr>
          <p:nvPr/>
        </p:nvCxnSpPr>
        <p:spPr bwMode="auto">
          <a:xfrm flipH="1">
            <a:off x="3488153" y="2078575"/>
            <a:ext cx="313532" cy="317166"/>
          </a:xfrm>
          <a:prstGeom prst="straightConnector1">
            <a:avLst/>
          </a:prstGeom>
          <a:noFill/>
          <a:ln w="19050">
            <a:solidFill>
              <a:srgbClr val="009999"/>
            </a:solidFill>
            <a:round/>
            <a:headEnd type="stealth" w="med" len="med"/>
            <a:tailEnd/>
          </a:ln>
          <a:extLst>
            <a:ext uri="{909E8E84-426E-40DD-AFC4-6F175D3DCCD1}">
              <a14:hiddenFill xmlns:a14="http://schemas.microsoft.com/office/drawing/2010/main">
                <a:noFill/>
              </a14:hiddenFill>
            </a:ext>
          </a:extLst>
        </p:spPr>
      </p:cxnSp>
      <p:cxnSp>
        <p:nvCxnSpPr>
          <p:cNvPr id="23" name="AutoShape 13"/>
          <p:cNvCxnSpPr>
            <a:cxnSpLocks noChangeShapeType="1"/>
            <a:stCxn id="20" idx="2"/>
            <a:endCxn id="19" idx="6"/>
          </p:cNvCxnSpPr>
          <p:nvPr/>
        </p:nvCxnSpPr>
        <p:spPr bwMode="auto">
          <a:xfrm flipH="1" flipV="1">
            <a:off x="3595201" y="2657963"/>
            <a:ext cx="222380" cy="5300"/>
          </a:xfrm>
          <a:prstGeom prst="straightConnector1">
            <a:avLst/>
          </a:prstGeom>
          <a:noFill/>
          <a:ln w="19050">
            <a:solidFill>
              <a:srgbClr val="009999"/>
            </a:solidFill>
            <a:round/>
            <a:headEnd type="triangle" w="med" len="med"/>
            <a:tailEnd/>
          </a:ln>
          <a:extLst>
            <a:ext uri="{909E8E84-426E-40DD-AFC4-6F175D3DCCD1}">
              <a14:hiddenFill xmlns:a14="http://schemas.microsoft.com/office/drawing/2010/main">
                <a:noFill/>
              </a14:hiddenFill>
            </a:ext>
          </a:extLst>
        </p:spPr>
      </p:cxnSp>
      <p:cxnSp>
        <p:nvCxnSpPr>
          <p:cNvPr id="24" name="AutoShape 14"/>
          <p:cNvCxnSpPr>
            <a:cxnSpLocks noChangeShapeType="1"/>
            <a:stCxn id="21" idx="2"/>
            <a:endCxn id="19" idx="5"/>
          </p:cNvCxnSpPr>
          <p:nvPr/>
        </p:nvCxnSpPr>
        <p:spPr bwMode="auto">
          <a:xfrm flipH="1" flipV="1">
            <a:off x="3488153" y="2920184"/>
            <a:ext cx="349988" cy="341070"/>
          </a:xfrm>
          <a:prstGeom prst="straightConnector1">
            <a:avLst/>
          </a:prstGeom>
          <a:noFill/>
          <a:ln w="19050">
            <a:solidFill>
              <a:srgbClr val="009999"/>
            </a:solidFill>
            <a:round/>
            <a:headEnd type="triangle" w="med" len="med"/>
            <a:tailEnd/>
          </a:ln>
          <a:extLst>
            <a:ext uri="{909E8E84-426E-40DD-AFC4-6F175D3DCCD1}">
              <a14:hiddenFill xmlns:a14="http://schemas.microsoft.com/office/drawing/2010/main">
                <a:noFill/>
              </a14:hiddenFill>
            </a:ext>
          </a:extLst>
        </p:spPr>
      </p:cxnSp>
      <p:sp>
        <p:nvSpPr>
          <p:cNvPr id="25" name="Oval 16"/>
          <p:cNvSpPr>
            <a:spLocks noChangeArrowheads="1"/>
          </p:cNvSpPr>
          <p:nvPr/>
        </p:nvSpPr>
        <p:spPr bwMode="auto">
          <a:xfrm>
            <a:off x="4967932" y="1346140"/>
            <a:ext cx="1046185" cy="445343"/>
          </a:xfrm>
          <a:prstGeom prst="ellipse">
            <a:avLst/>
          </a:prstGeom>
          <a:solidFill>
            <a:srgbClr val="C00000">
              <a:alpha val="64706"/>
            </a:srgbClr>
          </a:solidFill>
          <a:ln w="9525">
            <a:solidFill>
              <a:srgbClr val="EEECE1"/>
            </a:solidFill>
            <a:round/>
            <a:headEnd/>
            <a:tailEnd/>
          </a:ln>
          <a:scene3d>
            <a:camera prst="orthographicFront"/>
            <a:lightRig rig="threePt" dir="t"/>
          </a:scene3d>
          <a:sp3d>
            <a:bevelT/>
          </a:sp3d>
        </p:spPr>
        <p:txBody>
          <a:bodyPr lIns="82041" tIns="41021" rIns="82041" bIns="41021" anchor="ctr"/>
          <a:lstStyle/>
          <a:p>
            <a:pPr algn="ctr"/>
            <a:r>
              <a:rPr lang="es-MX" sz="1100" dirty="0" smtClean="0">
                <a:solidFill>
                  <a:srgbClr val="EEECE1"/>
                </a:solidFill>
              </a:rPr>
              <a:t>Control </a:t>
            </a:r>
            <a:r>
              <a:rPr lang="es-MX" sz="1100" dirty="0">
                <a:solidFill>
                  <a:srgbClr val="EEECE1"/>
                </a:solidFill>
              </a:rPr>
              <a:t>1</a:t>
            </a:r>
            <a:endParaRPr lang="es-ES" sz="1100" dirty="0">
              <a:solidFill>
                <a:srgbClr val="EEECE1"/>
              </a:solidFill>
            </a:endParaRPr>
          </a:p>
        </p:txBody>
      </p:sp>
      <p:cxnSp>
        <p:nvCxnSpPr>
          <p:cNvPr id="26" name="AutoShape 17"/>
          <p:cNvCxnSpPr>
            <a:cxnSpLocks noChangeShapeType="1"/>
            <a:stCxn id="18" idx="6"/>
            <a:endCxn id="25" idx="2"/>
          </p:cNvCxnSpPr>
          <p:nvPr/>
        </p:nvCxnSpPr>
        <p:spPr bwMode="auto">
          <a:xfrm flipV="1">
            <a:off x="4574891" y="1568812"/>
            <a:ext cx="393041" cy="509763"/>
          </a:xfrm>
          <a:prstGeom prst="straightConnector1">
            <a:avLst/>
          </a:prstGeom>
          <a:noFill/>
          <a:ln w="9525">
            <a:solidFill>
              <a:srgbClr val="A50021"/>
            </a:solidFill>
            <a:round/>
            <a:headEnd/>
            <a:tailEnd type="triangle" w="med" len="med"/>
          </a:ln>
          <a:extLst>
            <a:ext uri="{909E8E84-426E-40DD-AFC4-6F175D3DCCD1}">
              <a14:hiddenFill xmlns:a14="http://schemas.microsoft.com/office/drawing/2010/main">
                <a:noFill/>
              </a14:hiddenFill>
            </a:ext>
          </a:extLst>
        </p:spPr>
      </p:cxnSp>
      <p:sp>
        <p:nvSpPr>
          <p:cNvPr id="27" name="Oval 20"/>
          <p:cNvSpPr>
            <a:spLocks noChangeArrowheads="1"/>
          </p:cNvSpPr>
          <p:nvPr/>
        </p:nvSpPr>
        <p:spPr bwMode="auto">
          <a:xfrm>
            <a:off x="4967932" y="1854503"/>
            <a:ext cx="1046185" cy="446744"/>
          </a:xfrm>
          <a:prstGeom prst="ellipse">
            <a:avLst/>
          </a:prstGeom>
          <a:solidFill>
            <a:srgbClr val="C00000">
              <a:alpha val="64706"/>
            </a:srgbClr>
          </a:solidFill>
          <a:ln w="9525">
            <a:solidFill>
              <a:srgbClr val="EEECE1"/>
            </a:solidFill>
            <a:round/>
            <a:headEnd/>
            <a:tailEnd/>
          </a:ln>
          <a:scene3d>
            <a:camera prst="orthographicFront"/>
            <a:lightRig rig="threePt" dir="t"/>
          </a:scene3d>
          <a:sp3d>
            <a:bevelT/>
          </a:sp3d>
        </p:spPr>
        <p:txBody>
          <a:bodyPr lIns="82041" tIns="41021" rIns="82041" bIns="41021" anchor="ctr"/>
          <a:lstStyle/>
          <a:p>
            <a:pPr algn="ctr"/>
            <a:r>
              <a:rPr lang="es-MX" sz="1100">
                <a:solidFill>
                  <a:srgbClr val="EEECE1"/>
                </a:solidFill>
              </a:rPr>
              <a:t>Control 2</a:t>
            </a:r>
            <a:endParaRPr lang="es-ES" sz="1100">
              <a:solidFill>
                <a:srgbClr val="EEECE1"/>
              </a:solidFill>
            </a:endParaRPr>
          </a:p>
        </p:txBody>
      </p:sp>
      <p:cxnSp>
        <p:nvCxnSpPr>
          <p:cNvPr id="28" name="AutoShape 21"/>
          <p:cNvCxnSpPr>
            <a:cxnSpLocks noChangeShapeType="1"/>
            <a:stCxn id="18" idx="6"/>
            <a:endCxn id="27" idx="2"/>
          </p:cNvCxnSpPr>
          <p:nvPr/>
        </p:nvCxnSpPr>
        <p:spPr bwMode="auto">
          <a:xfrm flipV="1">
            <a:off x="4574891" y="2077875"/>
            <a:ext cx="393041" cy="700"/>
          </a:xfrm>
          <a:prstGeom prst="straightConnector1">
            <a:avLst/>
          </a:prstGeom>
          <a:noFill/>
          <a:ln w="9525">
            <a:solidFill>
              <a:srgbClr val="A50021"/>
            </a:solidFill>
            <a:round/>
            <a:headEnd/>
            <a:tailEnd type="triangle" w="med" len="med"/>
          </a:ln>
          <a:extLst>
            <a:ext uri="{909E8E84-426E-40DD-AFC4-6F175D3DCCD1}">
              <a14:hiddenFill xmlns:a14="http://schemas.microsoft.com/office/drawing/2010/main">
                <a:noFill/>
              </a14:hiddenFill>
            </a:ext>
          </a:extLst>
        </p:spPr>
      </p:cxnSp>
      <p:sp>
        <p:nvSpPr>
          <p:cNvPr id="29" name="Oval 22"/>
          <p:cNvSpPr>
            <a:spLocks noChangeArrowheads="1"/>
          </p:cNvSpPr>
          <p:nvPr/>
        </p:nvSpPr>
        <p:spPr bwMode="auto">
          <a:xfrm>
            <a:off x="4967932" y="2364267"/>
            <a:ext cx="1046185" cy="445343"/>
          </a:xfrm>
          <a:prstGeom prst="ellipse">
            <a:avLst/>
          </a:prstGeom>
          <a:solidFill>
            <a:srgbClr val="C00000">
              <a:alpha val="64706"/>
            </a:srgbClr>
          </a:solidFill>
          <a:ln w="9525">
            <a:solidFill>
              <a:srgbClr val="EEECE1"/>
            </a:solidFill>
            <a:round/>
            <a:headEnd/>
            <a:tailEnd/>
          </a:ln>
          <a:scene3d>
            <a:camera prst="orthographicFront"/>
            <a:lightRig rig="threePt" dir="t"/>
          </a:scene3d>
          <a:sp3d>
            <a:bevelT/>
          </a:sp3d>
        </p:spPr>
        <p:txBody>
          <a:bodyPr lIns="82041" tIns="41021" rIns="82041" bIns="41021" anchor="ctr"/>
          <a:lstStyle/>
          <a:p>
            <a:pPr algn="ctr"/>
            <a:endParaRPr lang="es-ES" sz="1100" dirty="0">
              <a:solidFill>
                <a:srgbClr val="EEECE1"/>
              </a:solidFill>
            </a:endParaRPr>
          </a:p>
        </p:txBody>
      </p:sp>
      <p:cxnSp>
        <p:nvCxnSpPr>
          <p:cNvPr id="30" name="AutoShape 23"/>
          <p:cNvCxnSpPr>
            <a:cxnSpLocks noChangeShapeType="1"/>
            <a:stCxn id="18" idx="6"/>
            <a:endCxn id="29" idx="2"/>
          </p:cNvCxnSpPr>
          <p:nvPr/>
        </p:nvCxnSpPr>
        <p:spPr bwMode="auto">
          <a:xfrm>
            <a:off x="4574891" y="2078575"/>
            <a:ext cx="393041" cy="508364"/>
          </a:xfrm>
          <a:prstGeom prst="straightConnector1">
            <a:avLst/>
          </a:prstGeom>
          <a:noFill/>
          <a:ln w="9525">
            <a:solidFill>
              <a:srgbClr val="A50021"/>
            </a:solidFill>
            <a:round/>
            <a:headEnd/>
            <a:tailEnd type="triangle" w="med" len="med"/>
          </a:ln>
          <a:extLst>
            <a:ext uri="{909E8E84-426E-40DD-AFC4-6F175D3DCCD1}">
              <a14:hiddenFill xmlns:a14="http://schemas.microsoft.com/office/drawing/2010/main">
                <a:noFill/>
              </a14:hiddenFill>
            </a:ext>
          </a:extLst>
        </p:spPr>
      </p:cxnSp>
      <p:sp>
        <p:nvSpPr>
          <p:cNvPr id="31" name="Oval 24"/>
          <p:cNvSpPr>
            <a:spLocks noChangeArrowheads="1"/>
          </p:cNvSpPr>
          <p:nvPr/>
        </p:nvSpPr>
        <p:spPr bwMode="auto">
          <a:xfrm>
            <a:off x="6882354" y="5137935"/>
            <a:ext cx="523092" cy="390725"/>
          </a:xfrm>
          <a:prstGeom prst="ellipse">
            <a:avLst/>
          </a:prstGeom>
          <a:solidFill>
            <a:srgbClr val="FFCC00"/>
          </a:solidFill>
          <a:ln w="9525">
            <a:solidFill>
              <a:srgbClr val="FFCC00"/>
            </a:solidFill>
            <a:round/>
            <a:headEnd/>
            <a:tailEnd/>
          </a:ln>
          <a:scene3d>
            <a:camera prst="orthographicFront"/>
            <a:lightRig rig="threePt" dir="t"/>
          </a:scene3d>
          <a:sp3d>
            <a:bevelT/>
          </a:sp3d>
        </p:spPr>
        <p:txBody>
          <a:bodyPr lIns="82041" tIns="41021" rIns="82041" bIns="41021" anchor="ctr"/>
          <a:lstStyle/>
          <a:p>
            <a:pPr algn="ctr"/>
            <a:r>
              <a:rPr lang="es-MX" sz="1100"/>
              <a:t>A 1</a:t>
            </a:r>
            <a:endParaRPr lang="es-ES" sz="1100"/>
          </a:p>
        </p:txBody>
      </p:sp>
      <p:sp>
        <p:nvSpPr>
          <p:cNvPr id="32" name="AutoShape 25"/>
          <p:cNvSpPr>
            <a:spLocks noChangeArrowheads="1"/>
          </p:cNvSpPr>
          <p:nvPr/>
        </p:nvSpPr>
        <p:spPr bwMode="auto">
          <a:xfrm>
            <a:off x="250725" y="1430519"/>
            <a:ext cx="2014134" cy="1376534"/>
          </a:xfrm>
          <a:prstGeom prst="diamond">
            <a:avLst/>
          </a:prstGeom>
          <a:solidFill>
            <a:schemeClr val="bg1"/>
          </a:solidFill>
          <a:ln w="12700">
            <a:solidFill>
              <a:srgbClr val="CCCCFF"/>
            </a:solidFill>
            <a:miter lim="800000"/>
            <a:headEnd/>
            <a:tailEnd/>
          </a:ln>
        </p:spPr>
        <p:txBody>
          <a:bodyPr wrap="none" lIns="82041" tIns="41021" rIns="82041" bIns="41021" anchor="ctr"/>
          <a:lstStyle/>
          <a:p>
            <a:pPr marL="156766" indent="-156766" algn="ctr">
              <a:buClr>
                <a:schemeClr val="accent2"/>
              </a:buClr>
              <a:buSzPct val="80000"/>
              <a:buFont typeface="Arial" pitchFamily="34" charset="0"/>
              <a:buChar char="ï"/>
              <a:defRPr/>
            </a:pPr>
            <a:r>
              <a:rPr lang="es-MX" dirty="0">
                <a:solidFill>
                  <a:srgbClr val="BC0000"/>
                </a:solidFill>
                <a:effectLst>
                  <a:outerShdw blurRad="38100" dist="38100" dir="2700000" algn="tl">
                    <a:srgbClr val="C0C0C0"/>
                  </a:outerShdw>
                </a:effectLst>
              </a:rPr>
              <a:t>O</a:t>
            </a:r>
            <a:r>
              <a:rPr lang="es-MX" sz="1400" dirty="0">
                <a:solidFill>
                  <a:srgbClr val="BC0000"/>
                </a:solidFill>
                <a:effectLst>
                  <a:outerShdw blurRad="38100" dist="38100" dir="2700000" algn="tl">
                    <a:srgbClr val="C0C0C0"/>
                  </a:outerShdw>
                </a:effectLst>
              </a:rPr>
              <a:t>BJETIVOS</a:t>
            </a:r>
          </a:p>
          <a:p>
            <a:pPr marL="156766" indent="-156766" algn="ctr">
              <a:buClr>
                <a:schemeClr val="accent2"/>
              </a:buClr>
              <a:buSzPct val="80000"/>
              <a:buFont typeface="Arial" pitchFamily="34" charset="0"/>
              <a:buChar char="ï"/>
              <a:defRPr/>
            </a:pPr>
            <a:r>
              <a:rPr lang="es-MX" dirty="0">
                <a:solidFill>
                  <a:srgbClr val="BC0000"/>
                </a:solidFill>
                <a:effectLst>
                  <a:outerShdw blurRad="38100" dist="38100" dir="2700000" algn="tl">
                    <a:srgbClr val="C0C0C0"/>
                  </a:outerShdw>
                </a:effectLst>
              </a:rPr>
              <a:t>E</a:t>
            </a:r>
            <a:r>
              <a:rPr lang="es-MX" sz="1400" dirty="0">
                <a:solidFill>
                  <a:srgbClr val="BC0000"/>
                </a:solidFill>
                <a:effectLst>
                  <a:outerShdw blurRad="38100" dist="38100" dir="2700000" algn="tl">
                    <a:srgbClr val="C0C0C0"/>
                  </a:outerShdw>
                </a:effectLst>
              </a:rPr>
              <a:t>STRATEGIAS</a:t>
            </a:r>
          </a:p>
          <a:p>
            <a:pPr marL="156766" indent="-156766" algn="ctr">
              <a:buClr>
                <a:schemeClr val="accent2"/>
              </a:buClr>
              <a:buSzPct val="80000"/>
              <a:buFont typeface="Arial" pitchFamily="34" charset="0"/>
              <a:buChar char="ï"/>
              <a:defRPr/>
            </a:pPr>
            <a:r>
              <a:rPr lang="es-MX" dirty="0">
                <a:solidFill>
                  <a:srgbClr val="BC0000"/>
                </a:solidFill>
                <a:effectLst>
                  <a:outerShdw blurRad="38100" dist="38100" dir="2700000" algn="tl">
                    <a:srgbClr val="C0C0C0"/>
                  </a:outerShdw>
                </a:effectLst>
              </a:rPr>
              <a:t>M</a:t>
            </a:r>
            <a:r>
              <a:rPr lang="es-MX" sz="1400" dirty="0">
                <a:solidFill>
                  <a:srgbClr val="BC0000"/>
                </a:solidFill>
                <a:effectLst>
                  <a:outerShdw blurRad="38100" dist="38100" dir="2700000" algn="tl">
                    <a:srgbClr val="C0C0C0"/>
                  </a:outerShdw>
                </a:effectLst>
              </a:rPr>
              <a:t>ETAS</a:t>
            </a:r>
            <a:endParaRPr lang="es-ES" sz="1400" dirty="0">
              <a:solidFill>
                <a:srgbClr val="BC0000"/>
              </a:solidFill>
              <a:effectLst>
                <a:outerShdw blurRad="38100" dist="38100" dir="2700000" algn="tl">
                  <a:srgbClr val="C0C0C0"/>
                </a:outerShdw>
              </a:effectLst>
            </a:endParaRPr>
          </a:p>
        </p:txBody>
      </p:sp>
      <p:sp>
        <p:nvSpPr>
          <p:cNvPr id="33" name="Oval 26"/>
          <p:cNvSpPr>
            <a:spLocks noChangeArrowheads="1"/>
          </p:cNvSpPr>
          <p:nvPr/>
        </p:nvSpPr>
        <p:spPr bwMode="auto">
          <a:xfrm>
            <a:off x="7435791" y="5137935"/>
            <a:ext cx="523092" cy="390725"/>
          </a:xfrm>
          <a:prstGeom prst="ellipse">
            <a:avLst/>
          </a:prstGeom>
          <a:solidFill>
            <a:srgbClr val="FFCC00"/>
          </a:solidFill>
          <a:ln w="9525">
            <a:solidFill>
              <a:srgbClr val="FFCC00"/>
            </a:solidFill>
            <a:round/>
            <a:headEnd/>
            <a:tailEnd/>
          </a:ln>
          <a:scene3d>
            <a:camera prst="orthographicFront"/>
            <a:lightRig rig="threePt" dir="t"/>
          </a:scene3d>
          <a:sp3d>
            <a:bevelT/>
          </a:sp3d>
        </p:spPr>
        <p:txBody>
          <a:bodyPr lIns="82041" tIns="41021" rIns="82041" bIns="41021" anchor="ctr"/>
          <a:lstStyle/>
          <a:p>
            <a:pPr algn="ctr"/>
            <a:r>
              <a:rPr lang="es-MX" sz="1100"/>
              <a:t>A 2</a:t>
            </a:r>
            <a:endParaRPr lang="es-ES" sz="1100"/>
          </a:p>
        </p:txBody>
      </p:sp>
      <p:sp>
        <p:nvSpPr>
          <p:cNvPr id="34" name="Oval 27"/>
          <p:cNvSpPr>
            <a:spLocks noChangeArrowheads="1"/>
          </p:cNvSpPr>
          <p:nvPr/>
        </p:nvSpPr>
        <p:spPr bwMode="auto">
          <a:xfrm>
            <a:off x="7996454" y="5151940"/>
            <a:ext cx="524538" cy="389325"/>
          </a:xfrm>
          <a:prstGeom prst="ellipse">
            <a:avLst/>
          </a:prstGeom>
          <a:solidFill>
            <a:srgbClr val="FFCC00"/>
          </a:solidFill>
          <a:ln w="9525">
            <a:solidFill>
              <a:srgbClr val="FFCC00"/>
            </a:solidFill>
            <a:round/>
            <a:headEnd/>
            <a:tailEnd/>
          </a:ln>
          <a:scene3d>
            <a:camera prst="orthographicFront"/>
            <a:lightRig rig="threePt" dir="t"/>
          </a:scene3d>
          <a:sp3d>
            <a:bevelT/>
          </a:sp3d>
        </p:spPr>
        <p:txBody>
          <a:bodyPr lIns="82041" tIns="41021" rIns="82041" bIns="41021" anchor="ctr"/>
          <a:lstStyle/>
          <a:p>
            <a:pPr algn="ctr"/>
            <a:r>
              <a:rPr lang="es-MX" sz="1100" dirty="0"/>
              <a:t>A 3</a:t>
            </a:r>
            <a:endParaRPr lang="es-ES" sz="1100" dirty="0"/>
          </a:p>
        </p:txBody>
      </p:sp>
      <p:sp>
        <p:nvSpPr>
          <p:cNvPr id="35" name="AutoShape 28"/>
          <p:cNvSpPr>
            <a:spLocks noChangeArrowheads="1"/>
          </p:cNvSpPr>
          <p:nvPr/>
        </p:nvSpPr>
        <p:spPr bwMode="auto">
          <a:xfrm>
            <a:off x="6527015" y="548680"/>
            <a:ext cx="393042" cy="4888968"/>
          </a:xfrm>
          <a:prstGeom prst="flowChartProcess">
            <a:avLst/>
          </a:prstGeom>
          <a:noFill/>
          <a:ln w="9525">
            <a:noFill/>
            <a:miter lim="800000"/>
            <a:headEnd/>
            <a:tailEnd/>
          </a:ln>
        </p:spPr>
        <p:txBody>
          <a:bodyPr lIns="82041" tIns="41021" rIns="82041" bIns="4102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MX" b="1" spc="4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t>
            </a:r>
          </a:p>
          <a:p>
            <a:pPr algn="ctr">
              <a:defRPr/>
            </a:pPr>
            <a:r>
              <a:rPr lang="es-MX" b="1" spc="4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p>
          <a:p>
            <a:pPr algn="ctr">
              <a:defRPr/>
            </a:pPr>
            <a:r>
              <a:rPr lang="es-MX" b="1" spc="4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p>
          <a:p>
            <a:pPr algn="ctr">
              <a:defRPr/>
            </a:pPr>
            <a:r>
              <a:rPr lang="es-MX" b="1" spc="4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p>
          <a:p>
            <a:pPr algn="ctr">
              <a:defRPr/>
            </a:pPr>
            <a:r>
              <a:rPr lang="es-MX" b="1" spc="4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p>
          <a:p>
            <a:pPr algn="ctr">
              <a:defRPr/>
            </a:pPr>
            <a:r>
              <a:rPr lang="es-MX" b="1" spc="4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p>
          <a:p>
            <a:pPr algn="ctr">
              <a:defRPr/>
            </a:pPr>
            <a:r>
              <a:rPr lang="es-MX" b="1" spc="4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t>
            </a:r>
          </a:p>
          <a:p>
            <a:pPr algn="ctr">
              <a:defRPr/>
            </a:pPr>
            <a:r>
              <a:rPr lang="es-MX" b="1" spc="4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t>
            </a:r>
          </a:p>
          <a:p>
            <a:pPr algn="ctr">
              <a:defRPr/>
            </a:pPr>
            <a:r>
              <a:rPr lang="es-MX" b="1" spc="4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t>
            </a:r>
          </a:p>
          <a:p>
            <a:pPr algn="ctr">
              <a:defRPr/>
            </a:pPr>
            <a:r>
              <a:rPr lang="es-MX" b="1" spc="4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endParaRPr lang="es-ES" b="1" spc="4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6" name="AutoShape 30"/>
          <p:cNvSpPr>
            <a:spLocks noChangeArrowheads="1"/>
          </p:cNvSpPr>
          <p:nvPr/>
        </p:nvSpPr>
        <p:spPr bwMode="auto">
          <a:xfrm>
            <a:off x="2989744" y="3509613"/>
            <a:ext cx="1310350" cy="405836"/>
          </a:xfrm>
          <a:prstGeom prst="downArrow">
            <a:avLst>
              <a:gd name="adj1" fmla="val 50000"/>
              <a:gd name="adj2" fmla="val 25000"/>
            </a:avLst>
          </a:prstGeom>
          <a:solidFill>
            <a:srgbClr val="BC0000"/>
          </a:solidFill>
          <a:ln w="9525">
            <a:solidFill>
              <a:srgbClr val="CCCCFF"/>
            </a:solidFill>
            <a:miter lim="800000"/>
            <a:headEnd/>
            <a:tailEnd/>
          </a:ln>
          <a:scene3d>
            <a:camera prst="orthographicFront"/>
            <a:lightRig rig="threePt" dir="t"/>
          </a:scene3d>
          <a:sp3d>
            <a:bevelT/>
          </a:sp3d>
        </p:spPr>
        <p:txBody>
          <a:bodyPr wrap="none" lIns="82057" tIns="41029" rIns="82057" bIns="41029" anchor="ctr"/>
          <a:lstStyle/>
          <a:p>
            <a:pPr>
              <a:lnSpc>
                <a:spcPct val="80000"/>
              </a:lnSpc>
              <a:spcBef>
                <a:spcPct val="20000"/>
              </a:spcBef>
              <a:buFontTx/>
              <a:buChar char="•"/>
            </a:pPr>
            <a:endParaRPr lang="en-US"/>
          </a:p>
        </p:txBody>
      </p:sp>
      <p:sp>
        <p:nvSpPr>
          <p:cNvPr id="40" name="Oval 34"/>
          <p:cNvSpPr>
            <a:spLocks noChangeArrowheads="1"/>
          </p:cNvSpPr>
          <p:nvPr/>
        </p:nvSpPr>
        <p:spPr bwMode="auto">
          <a:xfrm>
            <a:off x="8591214" y="5151940"/>
            <a:ext cx="524537" cy="389325"/>
          </a:xfrm>
          <a:prstGeom prst="ellipse">
            <a:avLst/>
          </a:prstGeom>
          <a:solidFill>
            <a:srgbClr val="FFCC00"/>
          </a:solidFill>
          <a:ln w="9525">
            <a:solidFill>
              <a:srgbClr val="FFCC00"/>
            </a:solidFill>
            <a:round/>
            <a:headEnd/>
            <a:tailEnd/>
          </a:ln>
          <a:scene3d>
            <a:camera prst="orthographicFront"/>
            <a:lightRig rig="threePt" dir="t"/>
          </a:scene3d>
          <a:sp3d>
            <a:bevelT/>
          </a:sp3d>
        </p:spPr>
        <p:txBody>
          <a:bodyPr lIns="82041" tIns="41021" rIns="82041" bIns="41021" anchor="ctr"/>
          <a:lstStyle/>
          <a:p>
            <a:pPr algn="ctr"/>
            <a:endParaRPr lang="es-MX" sz="1100" dirty="0"/>
          </a:p>
        </p:txBody>
      </p:sp>
      <p:sp>
        <p:nvSpPr>
          <p:cNvPr id="41" name="AutoShape 35"/>
          <p:cNvSpPr>
            <a:spLocks noChangeArrowheads="1"/>
          </p:cNvSpPr>
          <p:nvPr/>
        </p:nvSpPr>
        <p:spPr bwMode="auto">
          <a:xfrm rot="5400000">
            <a:off x="3572336" y="3276284"/>
            <a:ext cx="5614732" cy="286111"/>
          </a:xfrm>
          <a:prstGeom prst="triangle">
            <a:avLst>
              <a:gd name="adj" fmla="val 50000"/>
            </a:avLst>
          </a:prstGeom>
          <a:solidFill>
            <a:srgbClr val="7F7F7F"/>
          </a:solidFill>
          <a:ln w="9525">
            <a:solidFill>
              <a:schemeClr val="bg2"/>
            </a:solidFill>
            <a:miter lim="800000"/>
            <a:headEnd/>
            <a:tailEnd/>
          </a:ln>
        </p:spPr>
        <p:txBody>
          <a:bodyPr wrap="none" lIns="82057" tIns="41029" rIns="82057" bIns="41029" anchor="ctr"/>
          <a:lstStyle/>
          <a:p>
            <a:pPr>
              <a:lnSpc>
                <a:spcPct val="80000"/>
              </a:lnSpc>
              <a:spcBef>
                <a:spcPct val="20000"/>
              </a:spcBef>
              <a:buFontTx/>
              <a:buChar char="•"/>
            </a:pPr>
            <a:endParaRPr lang="en-US"/>
          </a:p>
        </p:txBody>
      </p:sp>
      <p:sp>
        <p:nvSpPr>
          <p:cNvPr id="49" name="Rectangle 68"/>
          <p:cNvSpPr>
            <a:spLocks noChangeArrowheads="1"/>
          </p:cNvSpPr>
          <p:nvPr/>
        </p:nvSpPr>
        <p:spPr bwMode="auto">
          <a:xfrm>
            <a:off x="4637026" y="3217818"/>
            <a:ext cx="1573611" cy="1298561"/>
          </a:xfrm>
          <a:prstGeom prst="rect">
            <a:avLst/>
          </a:prstGeom>
          <a:noFill/>
          <a:ln>
            <a:noFill/>
          </a:ln>
          <a:extLst/>
        </p:spPr>
        <p:txBody>
          <a:bodyPr lIns="82041" tIns="41021" rIns="82041" bIns="41021">
            <a:spAutoFit/>
          </a:bodyPr>
          <a:lstStyle/>
          <a:p>
            <a:pPr algn="ctr" defTabSz="912266"/>
            <a:endParaRPr lang="es-MX" sz="1300" dirty="0">
              <a:latin typeface="Soberana Texto" panose="02000000000000000000" pitchFamily="50" charset="0"/>
            </a:endParaRPr>
          </a:p>
          <a:p>
            <a:pPr algn="ctr" defTabSz="912266"/>
            <a:r>
              <a:rPr lang="es-MX" sz="1100" b="1" dirty="0" smtClean="0">
                <a:latin typeface="Soberana Texto" panose="02000000000000000000" pitchFamily="50" charset="0"/>
              </a:rPr>
              <a:t>V. VALORACIÓN </a:t>
            </a:r>
            <a:r>
              <a:rPr lang="es-MX" sz="1100" b="1" dirty="0">
                <a:latin typeface="Soberana Texto" panose="02000000000000000000" pitchFamily="50" charset="0"/>
              </a:rPr>
              <a:t>FINAL </a:t>
            </a:r>
          </a:p>
          <a:p>
            <a:pPr algn="ctr" defTabSz="912266"/>
            <a:r>
              <a:rPr lang="es-MX" sz="1100" b="1" dirty="0">
                <a:latin typeface="Soberana Texto" panose="02000000000000000000" pitchFamily="50" charset="0"/>
              </a:rPr>
              <a:t>(CON CONTROLES</a:t>
            </a:r>
            <a:r>
              <a:rPr lang="es-MX" sz="1100" b="1" dirty="0">
                <a:solidFill>
                  <a:srgbClr val="000066"/>
                </a:solidFill>
                <a:latin typeface="Soberana Texto" panose="02000000000000000000" pitchFamily="50" charset="0"/>
              </a:rPr>
              <a:t>)</a:t>
            </a:r>
          </a:p>
          <a:p>
            <a:pPr algn="ctr" defTabSz="912266"/>
            <a:endParaRPr lang="es-MX" sz="1100" dirty="0">
              <a:solidFill>
                <a:srgbClr val="000066"/>
              </a:solidFill>
              <a:latin typeface="Soberana Texto" panose="02000000000000000000" pitchFamily="50" charset="0"/>
            </a:endParaRPr>
          </a:p>
          <a:p>
            <a:pPr algn="ctr" defTabSz="912266"/>
            <a:endParaRPr lang="es-ES" sz="1100" dirty="0">
              <a:solidFill>
                <a:srgbClr val="000066"/>
              </a:solidFill>
              <a:latin typeface="Soberana Texto" panose="02000000000000000000" pitchFamily="50" charset="0"/>
            </a:endParaRPr>
          </a:p>
        </p:txBody>
      </p:sp>
      <p:sp>
        <p:nvSpPr>
          <p:cNvPr id="38" name="Rectangle 32"/>
          <p:cNvSpPr>
            <a:spLocks noChangeArrowheads="1"/>
          </p:cNvSpPr>
          <p:nvPr/>
        </p:nvSpPr>
        <p:spPr bwMode="auto">
          <a:xfrm>
            <a:off x="4637026" y="4437112"/>
            <a:ext cx="1572167" cy="1841591"/>
          </a:xfrm>
          <a:prstGeom prst="rect">
            <a:avLst/>
          </a:prstGeom>
          <a:noFill/>
          <a:ln>
            <a:noFill/>
          </a:ln>
          <a:extLst/>
        </p:spPr>
        <p:txBody>
          <a:bodyPr wrap="none" lIns="82041" tIns="41021" rIns="82041" bIns="41021"/>
          <a:lstStyle/>
          <a:p>
            <a:pPr algn="ctr" defTabSz="912266"/>
            <a:endParaRPr lang="es-MX" sz="1400" dirty="0">
              <a:solidFill>
                <a:srgbClr val="000066"/>
              </a:solidFill>
            </a:endParaRPr>
          </a:p>
          <a:p>
            <a:pPr algn="ctr" defTabSz="912266"/>
            <a:r>
              <a:rPr lang="es-MX" sz="1100" b="1" dirty="0" smtClean="0">
                <a:latin typeface="Soberana Texto" panose="02000000000000000000" pitchFamily="50" charset="0"/>
              </a:rPr>
              <a:t>VI. </a:t>
            </a:r>
            <a:r>
              <a:rPr lang="es-MX" sz="1100" b="1" dirty="0">
                <a:latin typeface="Soberana Texto" panose="02000000000000000000" pitchFamily="50" charset="0"/>
              </a:rPr>
              <a:t>MAPA DE </a:t>
            </a:r>
          </a:p>
          <a:p>
            <a:pPr algn="ctr" defTabSz="912266"/>
            <a:r>
              <a:rPr lang="es-MX" sz="1100" b="1" dirty="0">
                <a:latin typeface="Soberana Texto" panose="02000000000000000000" pitchFamily="50" charset="0"/>
              </a:rPr>
              <a:t>RIESGOS </a:t>
            </a:r>
          </a:p>
          <a:p>
            <a:pPr algn="ctr" defTabSz="912266"/>
            <a:r>
              <a:rPr lang="es-MX" sz="1100" b="1" dirty="0">
                <a:latin typeface="Soberana Texto" panose="02000000000000000000" pitchFamily="50" charset="0"/>
              </a:rPr>
              <a:t>INSTITUCIONAL</a:t>
            </a:r>
            <a:endParaRPr lang="es-ES" sz="1100" b="1" dirty="0">
              <a:latin typeface="Soberana Texto" panose="02000000000000000000" pitchFamily="50" charset="0"/>
            </a:endParaRPr>
          </a:p>
        </p:txBody>
      </p:sp>
      <p:graphicFrame>
        <p:nvGraphicFramePr>
          <p:cNvPr id="42" name="Group 67"/>
          <p:cNvGraphicFramePr>
            <a:graphicFrameLocks noGrp="1"/>
          </p:cNvGraphicFramePr>
          <p:nvPr>
            <p:extLst>
              <p:ext uri="{D42A27DB-BD31-4B8C-83A1-F6EECF244321}">
                <p14:modId xmlns:p14="http://schemas.microsoft.com/office/powerpoint/2010/main" val="2658253097"/>
              </p:ext>
            </p:extLst>
          </p:nvPr>
        </p:nvGraphicFramePr>
        <p:xfrm>
          <a:off x="4942148" y="5475364"/>
          <a:ext cx="1025728" cy="836134"/>
        </p:xfrm>
        <a:graphic>
          <a:graphicData uri="http://schemas.openxmlformats.org/drawingml/2006/table">
            <a:tbl>
              <a:tblPr/>
              <a:tblGrid>
                <a:gridCol w="514602">
                  <a:extLst>
                    <a:ext uri="{9D8B030D-6E8A-4147-A177-3AD203B41FA5}">
                      <a16:colId xmlns:a16="http://schemas.microsoft.com/office/drawing/2014/main" val="20000"/>
                    </a:ext>
                  </a:extLst>
                </a:gridCol>
                <a:gridCol w="511126">
                  <a:extLst>
                    <a:ext uri="{9D8B030D-6E8A-4147-A177-3AD203B41FA5}">
                      <a16:colId xmlns:a16="http://schemas.microsoft.com/office/drawing/2014/main" val="20001"/>
                    </a:ext>
                  </a:extLst>
                </a:gridCol>
              </a:tblGrid>
              <a:tr h="418905">
                <a:tc>
                  <a:txBody>
                    <a:bodyPr/>
                    <a:lstStyle/>
                    <a:p>
                      <a:pPr marL="0" marR="0" lvl="0" indent="0" algn="ctr" defTabSz="1017588" rtl="0" eaLnBrk="0" fontAlgn="base" latinLnBrk="0" hangingPunct="0">
                        <a:lnSpc>
                          <a:spcPct val="100000"/>
                        </a:lnSpc>
                        <a:spcBef>
                          <a:spcPct val="20000"/>
                        </a:spcBef>
                        <a:spcAft>
                          <a:spcPct val="0"/>
                        </a:spcAft>
                        <a:buClrTx/>
                        <a:buSzTx/>
                        <a:buFontTx/>
                        <a:buNone/>
                        <a:tabLst/>
                      </a:pPr>
                      <a:r>
                        <a:rPr kumimoji="0" lang="es-MX" sz="800" b="1" i="0" u="none" strike="noStrike" cap="none" normalizeH="0" baseline="0" dirty="0" smtClean="0">
                          <a:ln>
                            <a:noFill/>
                          </a:ln>
                          <a:solidFill>
                            <a:schemeClr val="tx1"/>
                          </a:solidFill>
                          <a:effectLst/>
                          <a:latin typeface="Century Gothic" pitchFamily="34" charset="0"/>
                          <a:ea typeface="ヒラギノ角ゴ Pro W3"/>
                          <a:cs typeface="ヒラギノ角ゴ Pro W3"/>
                        </a:rPr>
                        <a:t>II</a:t>
                      </a:r>
                      <a:endParaRPr kumimoji="0" lang="es-ES" sz="800" b="1" i="0" u="none" strike="noStrike" cap="none" normalizeH="0" baseline="0" dirty="0" smtClean="0">
                        <a:ln>
                          <a:noFill/>
                        </a:ln>
                        <a:solidFill>
                          <a:schemeClr val="tx1"/>
                        </a:solidFill>
                        <a:effectLst/>
                        <a:latin typeface="Century Gothic" pitchFamily="34" charset="0"/>
                        <a:ea typeface="ヒラギノ角ゴ Pro W3"/>
                        <a:cs typeface="ヒラギノ角ゴ Pro W3"/>
                      </a:endParaRPr>
                    </a:p>
                  </a:txBody>
                  <a:tcPr marL="83184" marR="83184" marT="40309" marB="40309" horzOverflow="overflow">
                    <a:lnL w="2857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1017588" rtl="0" eaLnBrk="0" fontAlgn="base" latinLnBrk="0" hangingPunct="0">
                        <a:lnSpc>
                          <a:spcPct val="100000"/>
                        </a:lnSpc>
                        <a:spcBef>
                          <a:spcPct val="20000"/>
                        </a:spcBef>
                        <a:spcAft>
                          <a:spcPct val="0"/>
                        </a:spcAft>
                        <a:buClrTx/>
                        <a:buSzTx/>
                        <a:buFontTx/>
                        <a:buNone/>
                        <a:tabLst/>
                      </a:pPr>
                      <a:r>
                        <a:rPr kumimoji="0" lang="es-MX" sz="800" b="1" i="0" u="none" strike="noStrike" cap="none" normalizeH="0" baseline="0" dirty="0" smtClean="0">
                          <a:ln>
                            <a:noFill/>
                          </a:ln>
                          <a:solidFill>
                            <a:schemeClr val="bg1"/>
                          </a:solidFill>
                          <a:effectLst/>
                          <a:latin typeface="Century Gothic" pitchFamily="34" charset="0"/>
                          <a:ea typeface="ヒラギノ角ゴ Pro W3"/>
                          <a:cs typeface="ヒラギノ角ゴ Pro W3"/>
                        </a:rPr>
                        <a:t>I</a:t>
                      </a:r>
                      <a:endParaRPr kumimoji="0" lang="es-ES" sz="800" b="1" i="0" u="none" strike="noStrike" cap="none" normalizeH="0" baseline="0" dirty="0" smtClean="0">
                        <a:ln>
                          <a:noFill/>
                        </a:ln>
                        <a:solidFill>
                          <a:schemeClr val="bg1"/>
                        </a:solidFill>
                        <a:effectLst/>
                        <a:latin typeface="Century Gothic" pitchFamily="34" charset="0"/>
                        <a:ea typeface="ヒラギノ角ゴ Pro W3"/>
                        <a:cs typeface="ヒラギノ角ゴ Pro W3"/>
                      </a:endParaRPr>
                    </a:p>
                  </a:txBody>
                  <a:tcPr marL="83184" marR="83184" marT="40309" marB="40309" horzOverflow="overflow">
                    <a:lnL w="1905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r h="417229">
                <a:tc>
                  <a:txBody>
                    <a:bodyPr/>
                    <a:lstStyle/>
                    <a:p>
                      <a:pPr marL="0" marR="0" lvl="0" indent="0" algn="ctr" defTabSz="1017588" rtl="0" eaLnBrk="0" fontAlgn="base" latinLnBrk="0" hangingPunct="0">
                        <a:lnSpc>
                          <a:spcPct val="100000"/>
                        </a:lnSpc>
                        <a:spcBef>
                          <a:spcPct val="20000"/>
                        </a:spcBef>
                        <a:spcAft>
                          <a:spcPct val="0"/>
                        </a:spcAft>
                        <a:buClrTx/>
                        <a:buSzTx/>
                        <a:buFontTx/>
                        <a:buNone/>
                        <a:tabLst/>
                      </a:pPr>
                      <a:r>
                        <a:rPr kumimoji="0" lang="es-MX" sz="800" b="1" i="0" u="none" strike="noStrike" cap="none" normalizeH="0" baseline="0" dirty="0" smtClean="0">
                          <a:ln>
                            <a:noFill/>
                          </a:ln>
                          <a:solidFill>
                            <a:schemeClr val="tx1"/>
                          </a:solidFill>
                          <a:effectLst/>
                          <a:latin typeface="Century Gothic" pitchFamily="34" charset="0"/>
                          <a:ea typeface="ヒラギノ角ゴ Pro W3"/>
                          <a:cs typeface="ヒラギノ角ゴ Pro W3"/>
                        </a:rPr>
                        <a:t>IV</a:t>
                      </a:r>
                      <a:endParaRPr kumimoji="0" lang="es-ES" sz="800" b="1" i="0" u="none" strike="noStrike" cap="none" normalizeH="0" baseline="0" dirty="0" smtClean="0">
                        <a:ln>
                          <a:noFill/>
                        </a:ln>
                        <a:solidFill>
                          <a:schemeClr val="tx1"/>
                        </a:solidFill>
                        <a:effectLst/>
                        <a:latin typeface="Century Gothic" pitchFamily="34" charset="0"/>
                        <a:ea typeface="ヒラギノ角ゴ Pro W3"/>
                        <a:cs typeface="ヒラギノ角ゴ Pro W3"/>
                      </a:endParaRPr>
                    </a:p>
                  </a:txBody>
                  <a:tcPr marL="83184" marR="83184" marT="40309" marB="40309" horzOverflow="overflow">
                    <a:lnL w="2857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1017588" rtl="0" eaLnBrk="0" fontAlgn="base" latinLnBrk="0" hangingPunct="0">
                        <a:lnSpc>
                          <a:spcPct val="100000"/>
                        </a:lnSpc>
                        <a:spcBef>
                          <a:spcPct val="20000"/>
                        </a:spcBef>
                        <a:spcAft>
                          <a:spcPct val="0"/>
                        </a:spcAft>
                        <a:buClrTx/>
                        <a:buSzTx/>
                        <a:buFontTx/>
                        <a:buNone/>
                        <a:tabLst/>
                      </a:pPr>
                      <a:r>
                        <a:rPr kumimoji="0" lang="es-MX" sz="800" b="1" i="0" u="none" strike="noStrike" cap="none" normalizeH="0" baseline="0" dirty="0" smtClean="0">
                          <a:ln>
                            <a:noFill/>
                          </a:ln>
                          <a:solidFill>
                            <a:schemeClr val="tx1"/>
                          </a:solidFill>
                          <a:effectLst/>
                          <a:latin typeface="Century Gothic" pitchFamily="34" charset="0"/>
                          <a:ea typeface="ヒラギノ角ゴ Pro W3"/>
                          <a:cs typeface="ヒラギノ角ゴ Pro W3"/>
                        </a:rPr>
                        <a:t>III</a:t>
                      </a:r>
                      <a:endParaRPr kumimoji="0" lang="es-ES" sz="800" b="1" i="0" u="none" strike="noStrike" cap="none" normalizeH="0" baseline="0" dirty="0" smtClean="0">
                        <a:ln>
                          <a:noFill/>
                        </a:ln>
                        <a:solidFill>
                          <a:schemeClr val="tx1"/>
                        </a:solidFill>
                        <a:effectLst/>
                        <a:latin typeface="Century Gothic" pitchFamily="34" charset="0"/>
                        <a:ea typeface="ヒラギノ角ゴ Pro W3"/>
                        <a:cs typeface="ヒラギノ角ゴ Pro W3"/>
                      </a:endParaRPr>
                    </a:p>
                  </a:txBody>
                  <a:tcPr marL="83184" marR="83184" marT="40309" marB="40309" horzOverflow="overflow">
                    <a:lnL w="1905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graphicFrame>
        <p:nvGraphicFramePr>
          <p:cNvPr id="43" name="Group 68"/>
          <p:cNvGraphicFramePr>
            <a:graphicFrameLocks noGrp="1"/>
          </p:cNvGraphicFramePr>
          <p:nvPr>
            <p:extLst>
              <p:ext uri="{D42A27DB-BD31-4B8C-83A1-F6EECF244321}">
                <p14:modId xmlns:p14="http://schemas.microsoft.com/office/powerpoint/2010/main" val="3688520702"/>
              </p:ext>
            </p:extLst>
          </p:nvPr>
        </p:nvGraphicFramePr>
        <p:xfrm>
          <a:off x="7607766" y="2086181"/>
          <a:ext cx="1343856" cy="1589510"/>
        </p:xfrm>
        <a:graphic>
          <a:graphicData uri="http://schemas.openxmlformats.org/drawingml/2006/table">
            <a:tbl>
              <a:tblPr/>
              <a:tblGrid>
                <a:gridCol w="1343856">
                  <a:extLst>
                    <a:ext uri="{9D8B030D-6E8A-4147-A177-3AD203B41FA5}">
                      <a16:colId xmlns:a16="http://schemas.microsoft.com/office/drawing/2014/main" val="20000"/>
                    </a:ext>
                  </a:extLst>
                </a:gridCol>
              </a:tblGrid>
              <a:tr h="319302">
                <a:tc>
                  <a:txBody>
                    <a:bodyPr/>
                    <a:lstStyle/>
                    <a:p>
                      <a:pPr marL="0" marR="0" lvl="0" indent="0" algn="l" defTabSz="1017588" rtl="0" eaLnBrk="0" fontAlgn="base" latinLnBrk="0" hangingPunct="0">
                        <a:lnSpc>
                          <a:spcPct val="100000"/>
                        </a:lnSpc>
                        <a:spcBef>
                          <a:spcPct val="2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Century Gothic" pitchFamily="34" charset="0"/>
                          <a:ea typeface="ヒラギノ角ゴ Pro W3"/>
                          <a:cs typeface="ヒラギノ角ゴ Pro W3"/>
                        </a:rPr>
                        <a:t>EVITAR</a:t>
                      </a:r>
                      <a:endParaRPr kumimoji="0" lang="es-ES" sz="1100" b="1" i="0" u="none" strike="noStrike" cap="none" normalizeH="0" baseline="0" dirty="0" smtClean="0">
                        <a:ln>
                          <a:noFill/>
                        </a:ln>
                        <a:solidFill>
                          <a:schemeClr val="tx1"/>
                        </a:solidFill>
                        <a:effectLst/>
                        <a:latin typeface="Century Gothic" pitchFamily="34" charset="0"/>
                        <a:ea typeface="ヒラギノ角ゴ Pro W3"/>
                        <a:cs typeface="ヒラギノ角ゴ Pro W3"/>
                      </a:endParaRPr>
                    </a:p>
                  </a:txBody>
                  <a:tcPr marL="83186" marR="83186" marT="40310" marB="40310" horzOverflow="overflow">
                    <a:lnL>
                      <a:noFill/>
                    </a:lnL>
                    <a:lnR>
                      <a:noFill/>
                    </a:lnR>
                    <a:lnT>
                      <a:noFill/>
                    </a:lnT>
                    <a:lnB>
                      <a:noFill/>
                    </a:lnB>
                    <a:lnTlToBr>
                      <a:noFill/>
                    </a:lnTlToBr>
                    <a:lnBlToTr>
                      <a:noFill/>
                    </a:lnBlToTr>
                    <a:solidFill>
                      <a:srgbClr val="DDDDDD"/>
                    </a:solidFill>
                  </a:tcPr>
                </a:tc>
                <a:extLst>
                  <a:ext uri="{0D108BD9-81ED-4DB2-BD59-A6C34878D82A}">
                    <a16:rowId xmlns:a16="http://schemas.microsoft.com/office/drawing/2014/main" val="10000"/>
                  </a:ext>
                </a:extLst>
              </a:tr>
              <a:tr h="316502">
                <a:tc>
                  <a:txBody>
                    <a:bodyPr/>
                    <a:lstStyle/>
                    <a:p>
                      <a:pPr marL="0" marR="0" lvl="0" indent="0" algn="l" defTabSz="1017588" rtl="0" eaLnBrk="0" fontAlgn="base" latinLnBrk="0" hangingPunct="0">
                        <a:lnSpc>
                          <a:spcPct val="100000"/>
                        </a:lnSpc>
                        <a:spcBef>
                          <a:spcPct val="2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Century Gothic" pitchFamily="34" charset="0"/>
                          <a:ea typeface="ヒラギノ角ゴ Pro W3"/>
                          <a:cs typeface="ヒラギノ角ゴ Pro W3"/>
                        </a:rPr>
                        <a:t>REDUCIR</a:t>
                      </a:r>
                      <a:endParaRPr kumimoji="0" lang="es-ES" sz="1100" b="1" i="0" u="none" strike="noStrike" cap="none" normalizeH="0" baseline="0" dirty="0" smtClean="0">
                        <a:ln>
                          <a:noFill/>
                        </a:ln>
                        <a:solidFill>
                          <a:schemeClr val="tx1"/>
                        </a:solidFill>
                        <a:effectLst/>
                        <a:latin typeface="Century Gothic" pitchFamily="34" charset="0"/>
                        <a:ea typeface="ヒラギノ角ゴ Pro W3"/>
                        <a:cs typeface="ヒラギノ角ゴ Pro W3"/>
                      </a:endParaRPr>
                    </a:p>
                  </a:txBody>
                  <a:tcPr marL="83186" marR="83186" marT="40310" marB="4031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17902">
                <a:tc>
                  <a:txBody>
                    <a:bodyPr/>
                    <a:lstStyle/>
                    <a:p>
                      <a:pPr marL="0" marR="0" lvl="0" indent="0" algn="l" defTabSz="1017588" rtl="0" eaLnBrk="0" fontAlgn="base" latinLnBrk="0" hangingPunct="0">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Century Gothic" pitchFamily="34" charset="0"/>
                          <a:ea typeface="ヒラギノ角ゴ Pro W3"/>
                          <a:cs typeface="ヒラギノ角ゴ Pro W3"/>
                        </a:rPr>
                        <a:t>ASUMIR</a:t>
                      </a:r>
                      <a:endParaRPr kumimoji="0" lang="es-ES" sz="1100" b="1" i="0" u="none" strike="noStrike" cap="none" normalizeH="0" baseline="0" smtClean="0">
                        <a:ln>
                          <a:noFill/>
                        </a:ln>
                        <a:solidFill>
                          <a:schemeClr val="tx1"/>
                        </a:solidFill>
                        <a:effectLst/>
                        <a:latin typeface="Century Gothic" pitchFamily="34" charset="0"/>
                        <a:ea typeface="ヒラギノ角ゴ Pro W3"/>
                        <a:cs typeface="ヒラギノ角ゴ Pro W3"/>
                      </a:endParaRPr>
                    </a:p>
                  </a:txBody>
                  <a:tcPr marL="83186" marR="83186" marT="40310" marB="40310" horzOverflow="overflow">
                    <a:lnL>
                      <a:noFill/>
                    </a:lnL>
                    <a:lnR>
                      <a:noFill/>
                    </a:lnR>
                    <a:lnT>
                      <a:noFill/>
                    </a:lnT>
                    <a:lnB>
                      <a:noFill/>
                    </a:lnB>
                    <a:lnTlToBr>
                      <a:noFill/>
                    </a:lnTlToBr>
                    <a:lnBlToTr>
                      <a:noFill/>
                    </a:lnBlToTr>
                    <a:solidFill>
                      <a:srgbClr val="DDDDDD"/>
                    </a:solidFill>
                  </a:tcPr>
                </a:tc>
                <a:extLst>
                  <a:ext uri="{0D108BD9-81ED-4DB2-BD59-A6C34878D82A}">
                    <a16:rowId xmlns:a16="http://schemas.microsoft.com/office/drawing/2014/main" val="10002"/>
                  </a:ext>
                </a:extLst>
              </a:tr>
              <a:tr h="317902">
                <a:tc>
                  <a:txBody>
                    <a:bodyPr/>
                    <a:lstStyle/>
                    <a:p>
                      <a:pPr marL="0" marR="0" lvl="0" indent="0" algn="l" defTabSz="1017588" rtl="0" eaLnBrk="0" fontAlgn="base" latinLnBrk="0" hangingPunct="0">
                        <a:lnSpc>
                          <a:spcPct val="100000"/>
                        </a:lnSpc>
                        <a:spcBef>
                          <a:spcPct val="2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Century Gothic" pitchFamily="34" charset="0"/>
                          <a:ea typeface="ヒラギノ角ゴ Pro W3"/>
                          <a:cs typeface="ヒラギノ角ゴ Pro W3"/>
                        </a:rPr>
                        <a:t>TRANSFERIR</a:t>
                      </a:r>
                      <a:endParaRPr kumimoji="0" lang="es-ES" sz="1100" b="1" i="0" u="none" strike="noStrike" cap="none" normalizeH="0" baseline="0" dirty="0" smtClean="0">
                        <a:ln>
                          <a:noFill/>
                        </a:ln>
                        <a:solidFill>
                          <a:schemeClr val="tx1"/>
                        </a:solidFill>
                        <a:effectLst/>
                        <a:latin typeface="Century Gothic" pitchFamily="34" charset="0"/>
                        <a:ea typeface="ヒラギノ角ゴ Pro W3"/>
                        <a:cs typeface="ヒラギノ角ゴ Pro W3"/>
                      </a:endParaRPr>
                    </a:p>
                  </a:txBody>
                  <a:tcPr marL="83186" marR="83186" marT="40310" marB="4031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17902">
                <a:tc>
                  <a:txBody>
                    <a:bodyPr/>
                    <a:lstStyle/>
                    <a:p>
                      <a:pPr marL="0" marR="0" lvl="0" indent="0" algn="l" defTabSz="1017588" rtl="0" eaLnBrk="0" fontAlgn="base" latinLnBrk="0" hangingPunct="0">
                        <a:lnSpc>
                          <a:spcPct val="100000"/>
                        </a:lnSpc>
                        <a:spcBef>
                          <a:spcPct val="2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Century Gothic" pitchFamily="34" charset="0"/>
                          <a:ea typeface="ヒラギノ角ゴ Pro W3"/>
                          <a:cs typeface="ヒラギノ角ゴ Pro W3"/>
                        </a:rPr>
                        <a:t>EXPLOTAR</a:t>
                      </a:r>
                      <a:endParaRPr kumimoji="0" lang="es-ES" sz="1100" b="1" i="0" u="none" strike="noStrike" cap="none" normalizeH="0" baseline="0" dirty="0" smtClean="0">
                        <a:ln>
                          <a:noFill/>
                        </a:ln>
                        <a:solidFill>
                          <a:schemeClr val="tx1"/>
                        </a:solidFill>
                        <a:effectLst/>
                        <a:latin typeface="Century Gothic" pitchFamily="34" charset="0"/>
                        <a:ea typeface="ヒラギノ角ゴ Pro W3"/>
                        <a:cs typeface="ヒラギノ角ゴ Pro W3"/>
                      </a:endParaRPr>
                    </a:p>
                  </a:txBody>
                  <a:tcPr marL="83186" marR="83186" marT="40310" marB="40310" horzOverflow="overflow">
                    <a:lnL>
                      <a:noFill/>
                    </a:lnL>
                    <a:lnR>
                      <a:noFill/>
                    </a:lnR>
                    <a:lnT>
                      <a:noFill/>
                    </a:lnT>
                    <a:lnB>
                      <a:noFill/>
                    </a:lnB>
                    <a:lnTlToBr>
                      <a:noFill/>
                    </a:lnTlToBr>
                    <a:lnBlToTr>
                      <a:noFill/>
                    </a:lnBlToTr>
                    <a:solidFill>
                      <a:srgbClr val="DDDDDD"/>
                    </a:solidFill>
                  </a:tcPr>
                </a:tc>
                <a:extLst>
                  <a:ext uri="{0D108BD9-81ED-4DB2-BD59-A6C34878D82A}">
                    <a16:rowId xmlns:a16="http://schemas.microsoft.com/office/drawing/2014/main" val="10004"/>
                  </a:ext>
                </a:extLst>
              </a:tr>
            </a:tbl>
          </a:graphicData>
        </a:graphic>
      </p:graphicFrame>
      <p:sp>
        <p:nvSpPr>
          <p:cNvPr id="44" name="Line 63"/>
          <p:cNvSpPr>
            <a:spLocks noChangeShapeType="1"/>
          </p:cNvSpPr>
          <p:nvPr/>
        </p:nvSpPr>
        <p:spPr bwMode="auto">
          <a:xfrm>
            <a:off x="7142455" y="4502132"/>
            <a:ext cx="0" cy="635804"/>
          </a:xfrm>
          <a:prstGeom prst="line">
            <a:avLst/>
          </a:prstGeom>
          <a:noFill/>
          <a:ln w="57150">
            <a:solidFill>
              <a:schemeClr val="bg2"/>
            </a:solidFill>
            <a:round/>
            <a:headEnd/>
            <a:tailEnd type="triangle" w="med" len="med"/>
          </a:ln>
          <a:scene3d>
            <a:camera prst="orthographicFront"/>
            <a:lightRig rig="threePt" dir="t"/>
          </a:scene3d>
          <a:sp3d>
            <a:bevelT/>
          </a:sp3d>
        </p:spPr>
        <p:txBody>
          <a:bodyPr lIns="82089" tIns="41044" rIns="82089" bIns="41044"/>
          <a:lstStyle/>
          <a:p>
            <a:pPr>
              <a:lnSpc>
                <a:spcPct val="80000"/>
              </a:lnSpc>
              <a:spcBef>
                <a:spcPct val="20000"/>
              </a:spcBef>
              <a:buFontTx/>
              <a:buChar char="•"/>
              <a:defRPr/>
            </a:pPr>
            <a:endParaRPr lang="en-US">
              <a:effectLst>
                <a:outerShdw blurRad="38100" dist="38100" dir="2700000" algn="tl">
                  <a:srgbClr val="000000">
                    <a:alpha val="43137"/>
                  </a:srgbClr>
                </a:outerShdw>
              </a:effectLst>
              <a:cs typeface="ヒラギノ角ゴ Pro W3" charset="-128"/>
            </a:endParaRPr>
          </a:p>
        </p:txBody>
      </p:sp>
      <p:sp>
        <p:nvSpPr>
          <p:cNvPr id="45" name="Line 64"/>
          <p:cNvSpPr>
            <a:spLocks noChangeShapeType="1"/>
          </p:cNvSpPr>
          <p:nvPr/>
        </p:nvSpPr>
        <p:spPr bwMode="auto">
          <a:xfrm>
            <a:off x="7697337" y="4502132"/>
            <a:ext cx="0" cy="633003"/>
          </a:xfrm>
          <a:prstGeom prst="line">
            <a:avLst/>
          </a:prstGeom>
          <a:noFill/>
          <a:ln w="57150">
            <a:solidFill>
              <a:schemeClr val="bg2"/>
            </a:solidFill>
            <a:round/>
            <a:headEnd/>
            <a:tailEnd type="triangle" w="med" len="med"/>
          </a:ln>
          <a:scene3d>
            <a:camera prst="orthographicFront"/>
            <a:lightRig rig="threePt" dir="t"/>
          </a:scene3d>
          <a:sp3d>
            <a:bevelT/>
          </a:sp3d>
        </p:spPr>
        <p:txBody>
          <a:bodyPr lIns="82089" tIns="41044" rIns="82089" bIns="41044"/>
          <a:lstStyle/>
          <a:p>
            <a:pPr>
              <a:lnSpc>
                <a:spcPct val="80000"/>
              </a:lnSpc>
              <a:spcBef>
                <a:spcPct val="20000"/>
              </a:spcBef>
              <a:buFontTx/>
              <a:buChar char="•"/>
              <a:defRPr/>
            </a:pPr>
            <a:endParaRPr lang="en-US">
              <a:effectLst>
                <a:outerShdw blurRad="38100" dist="38100" dir="2700000" algn="tl">
                  <a:srgbClr val="000000">
                    <a:alpha val="43137"/>
                  </a:srgbClr>
                </a:outerShdw>
              </a:effectLst>
              <a:cs typeface="ヒラギノ角ゴ Pro W3" charset="-128"/>
            </a:endParaRPr>
          </a:p>
        </p:txBody>
      </p:sp>
      <p:sp>
        <p:nvSpPr>
          <p:cNvPr id="46" name="Line 65"/>
          <p:cNvSpPr>
            <a:spLocks noChangeShapeType="1"/>
          </p:cNvSpPr>
          <p:nvPr/>
        </p:nvSpPr>
        <p:spPr bwMode="auto">
          <a:xfrm>
            <a:off x="8258000" y="4502132"/>
            <a:ext cx="0" cy="633003"/>
          </a:xfrm>
          <a:prstGeom prst="line">
            <a:avLst/>
          </a:prstGeom>
          <a:noFill/>
          <a:ln w="57150">
            <a:solidFill>
              <a:schemeClr val="bg2"/>
            </a:solidFill>
            <a:round/>
            <a:headEnd/>
            <a:tailEnd type="triangle" w="med" len="med"/>
          </a:ln>
          <a:scene3d>
            <a:camera prst="orthographicFront"/>
            <a:lightRig rig="threePt" dir="t"/>
          </a:scene3d>
          <a:sp3d>
            <a:bevelT/>
          </a:sp3d>
        </p:spPr>
        <p:txBody>
          <a:bodyPr lIns="82089" tIns="41044" rIns="82089" bIns="41044"/>
          <a:lstStyle/>
          <a:p>
            <a:pPr>
              <a:lnSpc>
                <a:spcPct val="80000"/>
              </a:lnSpc>
              <a:spcBef>
                <a:spcPct val="20000"/>
              </a:spcBef>
              <a:buFontTx/>
              <a:buChar char="•"/>
              <a:defRPr/>
            </a:pPr>
            <a:endParaRPr lang="en-US">
              <a:effectLst>
                <a:outerShdw blurRad="38100" dist="38100" dir="2700000" algn="tl">
                  <a:srgbClr val="000000">
                    <a:alpha val="43137"/>
                  </a:srgbClr>
                </a:outerShdw>
              </a:effectLst>
              <a:cs typeface="ヒラギノ角ゴ Pro W3" charset="-128"/>
            </a:endParaRPr>
          </a:p>
        </p:txBody>
      </p:sp>
      <p:sp>
        <p:nvSpPr>
          <p:cNvPr id="47" name="Line 66"/>
          <p:cNvSpPr>
            <a:spLocks noChangeShapeType="1"/>
          </p:cNvSpPr>
          <p:nvPr/>
        </p:nvSpPr>
        <p:spPr bwMode="auto">
          <a:xfrm>
            <a:off x="8833112" y="4502132"/>
            <a:ext cx="0" cy="633003"/>
          </a:xfrm>
          <a:prstGeom prst="line">
            <a:avLst/>
          </a:prstGeom>
          <a:noFill/>
          <a:ln w="57150">
            <a:solidFill>
              <a:schemeClr val="bg2"/>
            </a:solidFill>
            <a:round/>
            <a:headEnd/>
            <a:tailEnd type="triangle" w="med" len="med"/>
          </a:ln>
          <a:scene3d>
            <a:camera prst="orthographicFront"/>
            <a:lightRig rig="threePt" dir="t"/>
          </a:scene3d>
          <a:sp3d>
            <a:bevelT/>
          </a:sp3d>
        </p:spPr>
        <p:txBody>
          <a:bodyPr lIns="82089" tIns="41044" rIns="82089" bIns="41044"/>
          <a:lstStyle/>
          <a:p>
            <a:pPr>
              <a:lnSpc>
                <a:spcPct val="80000"/>
              </a:lnSpc>
              <a:spcBef>
                <a:spcPct val="20000"/>
              </a:spcBef>
              <a:buFontTx/>
              <a:buChar char="•"/>
              <a:defRPr/>
            </a:pPr>
            <a:endParaRPr lang="en-US">
              <a:effectLst>
                <a:outerShdw blurRad="38100" dist="38100" dir="2700000" algn="tl">
                  <a:srgbClr val="000000">
                    <a:alpha val="43137"/>
                  </a:srgbClr>
                </a:outerShdw>
              </a:effectLst>
              <a:cs typeface="ヒラギノ角ゴ Pro W3" charset="-128"/>
            </a:endParaRPr>
          </a:p>
        </p:txBody>
      </p:sp>
      <p:sp>
        <p:nvSpPr>
          <p:cNvPr id="48" name="Rectangle 67"/>
          <p:cNvSpPr>
            <a:spLocks noChangeArrowheads="1"/>
          </p:cNvSpPr>
          <p:nvPr/>
        </p:nvSpPr>
        <p:spPr bwMode="auto">
          <a:xfrm>
            <a:off x="2411760" y="5667589"/>
            <a:ext cx="2359695" cy="57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1" tIns="41021" rIns="82041" bIns="41021">
            <a:spAutoFit/>
          </a:bodyPr>
          <a:lstStyle/>
          <a:p>
            <a:pPr algn="ctr" defTabSz="912266"/>
            <a:r>
              <a:rPr lang="es-MX" sz="1600" b="1" dirty="0">
                <a:latin typeface="Soberana Texto" panose="02000000000000000000" pitchFamily="50" charset="0"/>
              </a:rPr>
              <a:t>Valoración Inicial </a:t>
            </a:r>
          </a:p>
          <a:p>
            <a:pPr algn="ctr" defTabSz="912266"/>
            <a:r>
              <a:rPr lang="es-MX" sz="1600" b="1" dirty="0">
                <a:latin typeface="Soberana Texto" panose="02000000000000000000" pitchFamily="50" charset="0"/>
              </a:rPr>
              <a:t>(sin controles)</a:t>
            </a:r>
            <a:endParaRPr lang="es-ES" sz="1600" b="1" dirty="0">
              <a:latin typeface="Soberana Texto" panose="02000000000000000000" pitchFamily="50" charset="0"/>
            </a:endParaRPr>
          </a:p>
        </p:txBody>
      </p:sp>
      <p:sp>
        <p:nvSpPr>
          <p:cNvPr id="50" name="Line 69"/>
          <p:cNvSpPr>
            <a:spLocks noChangeShapeType="1"/>
          </p:cNvSpPr>
          <p:nvPr/>
        </p:nvSpPr>
        <p:spPr bwMode="auto">
          <a:xfrm flipH="1">
            <a:off x="4637026" y="3060290"/>
            <a:ext cx="1508587" cy="0"/>
          </a:xfrm>
          <a:prstGeom prst="line">
            <a:avLst/>
          </a:prstGeom>
          <a:noFill/>
          <a:ln w="12700">
            <a:solidFill>
              <a:schemeClr val="bg2"/>
            </a:solidFill>
            <a:prstDash val="dash"/>
            <a:round/>
            <a:headEnd/>
            <a:tailEnd/>
          </a:ln>
        </p:spPr>
        <p:txBody>
          <a:bodyPr lIns="82089" tIns="41044" rIns="82089" bIns="41044"/>
          <a:lstStyle/>
          <a:p>
            <a:pPr>
              <a:lnSpc>
                <a:spcPct val="80000"/>
              </a:lnSpc>
              <a:spcBef>
                <a:spcPct val="20000"/>
              </a:spcBef>
              <a:buFontTx/>
              <a:buChar char="•"/>
              <a:defRPr/>
            </a:pPr>
            <a:endParaRPr lang="en-US">
              <a:effectLst>
                <a:outerShdw blurRad="38100" dist="38100" dir="2700000" algn="tl">
                  <a:srgbClr val="000000">
                    <a:alpha val="43137"/>
                  </a:srgbClr>
                </a:outerShdw>
              </a:effectLst>
              <a:cs typeface="ヒラギノ角ゴ Pro W3" charset="-128"/>
            </a:endParaRPr>
          </a:p>
        </p:txBody>
      </p:sp>
      <p:sp>
        <p:nvSpPr>
          <p:cNvPr id="52" name="AutoShape 71"/>
          <p:cNvSpPr>
            <a:spLocks noChangeArrowheads="1"/>
          </p:cNvSpPr>
          <p:nvPr/>
        </p:nvSpPr>
        <p:spPr bwMode="auto">
          <a:xfrm rot="5400000">
            <a:off x="5233371" y="2866227"/>
            <a:ext cx="380922" cy="5245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B2B2B2"/>
          </a:solidFill>
          <a:ln w="9525">
            <a:solidFill>
              <a:schemeClr val="bg1"/>
            </a:solidFill>
            <a:miter lim="800000"/>
            <a:headEnd/>
            <a:tailEnd/>
          </a:ln>
          <a:scene3d>
            <a:camera prst="orthographicFront"/>
            <a:lightRig rig="threePt" dir="t"/>
          </a:scene3d>
          <a:sp3d>
            <a:bevelT/>
          </a:sp3d>
        </p:spPr>
        <p:txBody>
          <a:bodyPr wrap="none" lIns="82057" tIns="41029" rIns="82057" bIns="41029" anchor="ctr"/>
          <a:lstStyle/>
          <a:p>
            <a:endParaRPr lang="es-MX"/>
          </a:p>
        </p:txBody>
      </p:sp>
      <p:sp>
        <p:nvSpPr>
          <p:cNvPr id="53" name="AutoShape 72"/>
          <p:cNvSpPr>
            <a:spLocks noChangeArrowheads="1"/>
          </p:cNvSpPr>
          <p:nvPr/>
        </p:nvSpPr>
        <p:spPr bwMode="auto">
          <a:xfrm rot="5400000">
            <a:off x="5233371" y="4090363"/>
            <a:ext cx="380922" cy="5245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B2B2B2"/>
          </a:solidFill>
          <a:ln w="9525">
            <a:solidFill>
              <a:schemeClr val="bg1"/>
            </a:solidFill>
            <a:miter lim="800000"/>
            <a:headEnd/>
            <a:tailEnd/>
          </a:ln>
          <a:scene3d>
            <a:camera prst="orthographicFront"/>
            <a:lightRig rig="threePt" dir="t"/>
          </a:scene3d>
          <a:sp3d>
            <a:bevelT/>
          </a:sp3d>
        </p:spPr>
        <p:txBody>
          <a:bodyPr wrap="none" lIns="82057" tIns="41029" rIns="82057" bIns="41029" anchor="ctr"/>
          <a:lstStyle/>
          <a:p>
            <a:endParaRPr lang="es-MX"/>
          </a:p>
        </p:txBody>
      </p:sp>
      <p:sp>
        <p:nvSpPr>
          <p:cNvPr id="54" name="AutoShape 73"/>
          <p:cNvSpPr>
            <a:spLocks noChangeArrowheads="1"/>
          </p:cNvSpPr>
          <p:nvPr/>
        </p:nvSpPr>
        <p:spPr bwMode="auto">
          <a:xfrm rot="5400000">
            <a:off x="3480739" y="4642722"/>
            <a:ext cx="382322" cy="136815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9966"/>
          </a:solidFill>
          <a:ln w="9525">
            <a:solidFill>
              <a:srgbClr val="3C8C93"/>
            </a:solidFill>
            <a:miter lim="800000"/>
            <a:headEnd/>
            <a:tailEnd/>
          </a:ln>
          <a:scene3d>
            <a:camera prst="orthographicFront"/>
            <a:lightRig rig="threePt" dir="t"/>
          </a:scene3d>
          <a:sp3d>
            <a:bevelT/>
          </a:sp3d>
        </p:spPr>
        <p:txBody>
          <a:bodyPr wrap="none" lIns="82057" tIns="41029" rIns="82057" bIns="41029" anchor="ctr"/>
          <a:lstStyle/>
          <a:p>
            <a:endParaRPr lang="es-MX"/>
          </a:p>
        </p:txBody>
      </p:sp>
      <p:sp>
        <p:nvSpPr>
          <p:cNvPr id="55" name="Right Brace 48"/>
          <p:cNvSpPr>
            <a:spLocks/>
          </p:cNvSpPr>
          <p:nvPr/>
        </p:nvSpPr>
        <p:spPr bwMode="auto">
          <a:xfrm>
            <a:off x="7623642" y="4397208"/>
            <a:ext cx="277441" cy="726834"/>
          </a:xfrm>
          <a:prstGeom prst="rightBrace">
            <a:avLst>
              <a:gd name="adj1" fmla="val 8347"/>
              <a:gd name="adj2" fmla="val 50000"/>
            </a:avLst>
          </a:prstGeom>
          <a:noFill/>
          <a:ln w="9525">
            <a:noFill/>
            <a:round/>
            <a:headEnd/>
            <a:tailEnd/>
          </a:ln>
        </p:spPr>
        <p:txBody>
          <a:bodyPr lIns="82073" tIns="41036" rIns="82073" bIns="41036"/>
          <a:lstStyle/>
          <a:p>
            <a:pPr>
              <a:lnSpc>
                <a:spcPct val="80000"/>
              </a:lnSpc>
              <a:spcBef>
                <a:spcPct val="20000"/>
              </a:spcBef>
              <a:buFontTx/>
              <a:buChar char="•"/>
              <a:defRPr/>
            </a:pPr>
            <a:endParaRPr lang="en-US">
              <a:effectLst>
                <a:outerShdw blurRad="38100" dist="38100" dir="2700000" algn="tl">
                  <a:srgbClr val="C0C0C0"/>
                </a:outerShdw>
              </a:effectLst>
            </a:endParaRPr>
          </a:p>
        </p:txBody>
      </p:sp>
      <p:sp>
        <p:nvSpPr>
          <p:cNvPr id="56" name="TextBox 50"/>
          <p:cNvSpPr txBox="1">
            <a:spLocks noChangeArrowheads="1"/>
          </p:cNvSpPr>
          <p:nvPr/>
        </p:nvSpPr>
        <p:spPr bwMode="auto">
          <a:xfrm>
            <a:off x="7013352" y="4085677"/>
            <a:ext cx="1900793" cy="378325"/>
          </a:xfrm>
          <a:prstGeom prst="rect">
            <a:avLst/>
          </a:prstGeom>
          <a:solidFill>
            <a:schemeClr val="bg1"/>
          </a:solidFill>
          <a:ln w="9525">
            <a:solidFill>
              <a:srgbClr val="3366FF"/>
            </a:solidFill>
            <a:miter lim="800000"/>
            <a:headEnd/>
            <a:tailEnd/>
          </a:ln>
          <a:scene3d>
            <a:camera prst="orthographicFront"/>
            <a:lightRig rig="threePt" dir="t"/>
          </a:scene3d>
          <a:sp3d>
            <a:bevelT w="152400" h="50800" prst="softRound"/>
          </a:sp3d>
        </p:spPr>
        <p:txBody>
          <a:bodyPr wrap="square" lIns="82057" tIns="41029" rIns="82057" bIns="41029" anchor="b">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80000"/>
              </a:lnSpc>
              <a:spcBef>
                <a:spcPct val="20000"/>
              </a:spcBef>
            </a:pPr>
            <a:r>
              <a:rPr lang="en-US" dirty="0">
                <a:latin typeface="Arial Black" pitchFamily="34" charset="0"/>
              </a:rPr>
              <a:t>PTAR</a:t>
            </a:r>
          </a:p>
        </p:txBody>
      </p:sp>
      <p:sp>
        <p:nvSpPr>
          <p:cNvPr id="57" name="56 CuadroTexto"/>
          <p:cNvSpPr txBox="1"/>
          <p:nvPr/>
        </p:nvSpPr>
        <p:spPr>
          <a:xfrm>
            <a:off x="8560056" y="5217121"/>
            <a:ext cx="589901" cy="252183"/>
          </a:xfrm>
          <a:prstGeom prst="rect">
            <a:avLst/>
          </a:prstGeom>
          <a:noFill/>
        </p:spPr>
        <p:txBody>
          <a:bodyPr wrap="square" lIns="82104" tIns="41052" rIns="82104" bIns="41052" rtlCol="0">
            <a:spAutoFit/>
          </a:bodyPr>
          <a:lstStyle/>
          <a:p>
            <a:pPr algn="ctr"/>
            <a:r>
              <a:rPr lang="es-MX" sz="1100" dirty="0"/>
              <a:t>A…N</a:t>
            </a:r>
          </a:p>
        </p:txBody>
      </p:sp>
      <p:sp>
        <p:nvSpPr>
          <p:cNvPr id="58" name="57 CuadroTexto"/>
          <p:cNvSpPr txBox="1"/>
          <p:nvPr/>
        </p:nvSpPr>
        <p:spPr>
          <a:xfrm>
            <a:off x="4677486" y="2487412"/>
            <a:ext cx="1707008" cy="252183"/>
          </a:xfrm>
          <a:prstGeom prst="rect">
            <a:avLst/>
          </a:prstGeom>
          <a:noFill/>
        </p:spPr>
        <p:txBody>
          <a:bodyPr wrap="square" lIns="82104" tIns="41052" rIns="82104" bIns="41052" rtlCol="0">
            <a:spAutoFit/>
          </a:bodyPr>
          <a:lstStyle/>
          <a:p>
            <a:pPr algn="ctr"/>
            <a:r>
              <a:rPr lang="es-MX" sz="1100" dirty="0">
                <a:solidFill>
                  <a:srgbClr val="EEECE1"/>
                </a:solidFill>
              </a:rPr>
              <a:t>Control…n</a:t>
            </a:r>
            <a:endParaRPr lang="es-ES" sz="1100" dirty="0">
              <a:solidFill>
                <a:srgbClr val="EEECE1"/>
              </a:solidFill>
            </a:endParaRPr>
          </a:p>
        </p:txBody>
      </p:sp>
      <p:sp>
        <p:nvSpPr>
          <p:cNvPr id="59" name="58 CuadroTexto"/>
          <p:cNvSpPr txBox="1"/>
          <p:nvPr/>
        </p:nvSpPr>
        <p:spPr>
          <a:xfrm>
            <a:off x="3763518" y="3143971"/>
            <a:ext cx="852553" cy="252183"/>
          </a:xfrm>
          <a:prstGeom prst="rect">
            <a:avLst/>
          </a:prstGeom>
          <a:noFill/>
        </p:spPr>
        <p:txBody>
          <a:bodyPr wrap="square" lIns="82104" tIns="41052" rIns="82104" bIns="41052" rtlCol="0">
            <a:spAutoFit/>
          </a:bodyPr>
          <a:lstStyle/>
          <a:p>
            <a:pPr algn="ctr"/>
            <a:r>
              <a:rPr lang="es-MX" sz="1100" dirty="0">
                <a:solidFill>
                  <a:srgbClr val="BC0000"/>
                </a:solidFill>
              </a:rPr>
              <a:t>Factor…n</a:t>
            </a:r>
          </a:p>
        </p:txBody>
      </p:sp>
      <p:sp>
        <p:nvSpPr>
          <p:cNvPr id="60" name="Rectángulo 4"/>
          <p:cNvSpPr/>
          <p:nvPr/>
        </p:nvSpPr>
        <p:spPr>
          <a:xfrm>
            <a:off x="2918232" y="837873"/>
            <a:ext cx="1509752" cy="430887"/>
          </a:xfrm>
          <a:prstGeom prst="rect">
            <a:avLst/>
          </a:prstGeom>
        </p:spPr>
        <p:txBody>
          <a:bodyPr wrap="square">
            <a:spAutoFit/>
          </a:bodyPr>
          <a:lstStyle/>
          <a:p>
            <a:pPr algn="ctr" defTabSz="912266"/>
            <a:r>
              <a:rPr lang="es-MX" sz="1100" b="1" dirty="0">
                <a:latin typeface="Soberana Texto" panose="02000000000000000000" pitchFamily="50" charset="0"/>
              </a:rPr>
              <a:t>III. EVALUACIÓN DE RIESGOS</a:t>
            </a:r>
            <a:endParaRPr lang="es-ES" sz="1100" b="1" dirty="0">
              <a:latin typeface="Soberana Texto" panose="02000000000000000000" pitchFamily="50" charset="0"/>
            </a:endParaRPr>
          </a:p>
        </p:txBody>
      </p:sp>
      <p:sp>
        <p:nvSpPr>
          <p:cNvPr id="61" name="Rectángulo 72"/>
          <p:cNvSpPr/>
          <p:nvPr/>
        </p:nvSpPr>
        <p:spPr>
          <a:xfrm>
            <a:off x="-59140" y="836712"/>
            <a:ext cx="2621230" cy="261610"/>
          </a:xfrm>
          <a:prstGeom prst="rect">
            <a:avLst/>
          </a:prstGeom>
        </p:spPr>
        <p:txBody>
          <a:bodyPr wrap="none">
            <a:spAutoFit/>
          </a:bodyPr>
          <a:lstStyle/>
          <a:p>
            <a:pPr algn="ctr" defTabSz="912266"/>
            <a:r>
              <a:rPr lang="es-MX" sz="1100" b="1" dirty="0" smtClean="0">
                <a:latin typeface="Soberana Texto" panose="02000000000000000000" pitchFamily="50" charset="0"/>
              </a:rPr>
              <a:t>I</a:t>
            </a:r>
            <a:r>
              <a:rPr lang="es-MX" sz="1100" b="1" dirty="0">
                <a:latin typeface="Soberana Texto" panose="02000000000000000000" pitchFamily="50" charset="0"/>
              </a:rPr>
              <a:t>. C</a:t>
            </a:r>
            <a:r>
              <a:rPr lang="es-MX" sz="1100" b="1" dirty="0" smtClean="0">
                <a:latin typeface="Soberana Texto" panose="02000000000000000000" pitchFamily="50" charset="0"/>
              </a:rPr>
              <a:t>OMUNICACIÓN Y CONSULTA</a:t>
            </a:r>
            <a:endParaRPr lang="es-ES" sz="1100" b="1" dirty="0">
              <a:latin typeface="Soberana Texto" panose="02000000000000000000" pitchFamily="50" charset="0"/>
            </a:endParaRPr>
          </a:p>
        </p:txBody>
      </p:sp>
      <p:sp>
        <p:nvSpPr>
          <p:cNvPr id="62" name="Rectángulo 73"/>
          <p:cNvSpPr/>
          <p:nvPr/>
        </p:nvSpPr>
        <p:spPr>
          <a:xfrm>
            <a:off x="640957" y="3597793"/>
            <a:ext cx="1236236" cy="261610"/>
          </a:xfrm>
          <a:prstGeom prst="rect">
            <a:avLst/>
          </a:prstGeom>
        </p:spPr>
        <p:txBody>
          <a:bodyPr wrap="none">
            <a:spAutoFit/>
          </a:bodyPr>
          <a:lstStyle/>
          <a:p>
            <a:pPr algn="ctr" defTabSz="912266"/>
            <a:r>
              <a:rPr lang="es-MX" sz="1100" b="1" dirty="0" smtClean="0">
                <a:latin typeface="Soberana Texto" panose="02000000000000000000" pitchFamily="50" charset="0"/>
              </a:rPr>
              <a:t>II. CONTEXTO</a:t>
            </a:r>
            <a:endParaRPr lang="es-ES" sz="1100" b="1" dirty="0">
              <a:latin typeface="Soberana Texto" panose="02000000000000000000" pitchFamily="50" charset="0"/>
            </a:endParaRPr>
          </a:p>
        </p:txBody>
      </p:sp>
      <p:pic>
        <p:nvPicPr>
          <p:cNvPr id="63"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83" y="4011280"/>
            <a:ext cx="2436773" cy="2087709"/>
          </a:xfrm>
          <a:prstGeom prst="rect">
            <a:avLst/>
          </a:prstGeom>
          <a:noFill/>
          <a:ln w="50800">
            <a:noFill/>
          </a:ln>
        </p:spPr>
      </p:pic>
      <p:sp>
        <p:nvSpPr>
          <p:cNvPr id="64" name="CuadroTexto 22"/>
          <p:cNvSpPr txBox="1"/>
          <p:nvPr/>
        </p:nvSpPr>
        <p:spPr>
          <a:xfrm>
            <a:off x="2965229" y="4232278"/>
            <a:ext cx="695733" cy="261610"/>
          </a:xfrm>
          <a:prstGeom prst="rect">
            <a:avLst/>
          </a:prstGeom>
          <a:gradFill flip="none" rotWithShape="0">
            <a:gsLst>
              <a:gs pos="0">
                <a:schemeClr val="bg1">
                  <a:lumMod val="95000"/>
                </a:schemeClr>
              </a:gs>
              <a:gs pos="100000">
                <a:schemeClr val="bg1"/>
              </a:gs>
            </a:gsLst>
            <a:lin ang="16200000" scaled="1"/>
            <a:tileRect/>
          </a:gradFill>
          <a:ln>
            <a:solidFill>
              <a:schemeClr val="bg1">
                <a:lumMod val="85000"/>
              </a:schemeClr>
            </a:solidFill>
          </a:ln>
        </p:spPr>
        <p:txBody>
          <a:bodyPr wrap="square" rtlCol="0">
            <a:spAutoFit/>
          </a:bodyPr>
          <a:lstStyle/>
          <a:p>
            <a:r>
              <a:rPr lang="es-MX" sz="1100" dirty="0" smtClean="0">
                <a:latin typeface="Times New Roman" pitchFamily="18" charset="0"/>
                <a:cs typeface="Times New Roman" pitchFamily="18" charset="0"/>
              </a:rPr>
              <a:t>Efecto 1</a:t>
            </a:r>
          </a:p>
        </p:txBody>
      </p:sp>
      <p:sp>
        <p:nvSpPr>
          <p:cNvPr id="65" name="CuadroTexto 76"/>
          <p:cNvSpPr txBox="1"/>
          <p:nvPr/>
        </p:nvSpPr>
        <p:spPr>
          <a:xfrm>
            <a:off x="3018130" y="4466561"/>
            <a:ext cx="695733" cy="261610"/>
          </a:xfrm>
          <a:prstGeom prst="rect">
            <a:avLst/>
          </a:prstGeom>
          <a:gradFill flip="none" rotWithShape="0">
            <a:gsLst>
              <a:gs pos="0">
                <a:schemeClr val="bg1">
                  <a:lumMod val="95000"/>
                </a:schemeClr>
              </a:gs>
              <a:gs pos="100000">
                <a:schemeClr val="bg1"/>
              </a:gs>
            </a:gsLst>
            <a:lin ang="16200000" scaled="1"/>
            <a:tileRect/>
          </a:gradFill>
          <a:ln>
            <a:solidFill>
              <a:schemeClr val="bg1">
                <a:lumMod val="85000"/>
              </a:schemeClr>
            </a:solidFill>
          </a:ln>
        </p:spPr>
        <p:txBody>
          <a:bodyPr wrap="square" rtlCol="0">
            <a:spAutoFit/>
          </a:bodyPr>
          <a:lstStyle/>
          <a:p>
            <a:r>
              <a:rPr lang="es-MX" sz="1100" dirty="0" smtClean="0">
                <a:latin typeface="Times New Roman" pitchFamily="18" charset="0"/>
                <a:cs typeface="Times New Roman" pitchFamily="18" charset="0"/>
              </a:rPr>
              <a:t>Efecto 3</a:t>
            </a:r>
          </a:p>
        </p:txBody>
      </p:sp>
      <p:sp>
        <p:nvSpPr>
          <p:cNvPr id="66" name="CuadroTexto 77"/>
          <p:cNvSpPr txBox="1"/>
          <p:nvPr/>
        </p:nvSpPr>
        <p:spPr>
          <a:xfrm>
            <a:off x="3573197" y="4348342"/>
            <a:ext cx="695733" cy="261610"/>
          </a:xfrm>
          <a:prstGeom prst="rect">
            <a:avLst/>
          </a:prstGeom>
          <a:gradFill flip="none" rotWithShape="0">
            <a:gsLst>
              <a:gs pos="0">
                <a:schemeClr val="bg1">
                  <a:lumMod val="95000"/>
                </a:schemeClr>
              </a:gs>
              <a:gs pos="100000">
                <a:schemeClr val="bg1"/>
              </a:gs>
            </a:gsLst>
            <a:lin ang="16200000" scaled="1"/>
            <a:tileRect/>
          </a:gradFill>
          <a:ln>
            <a:solidFill>
              <a:schemeClr val="bg1">
                <a:lumMod val="85000"/>
              </a:schemeClr>
            </a:solidFill>
          </a:ln>
        </p:spPr>
        <p:txBody>
          <a:bodyPr wrap="square" rtlCol="0">
            <a:spAutoFit/>
          </a:bodyPr>
          <a:lstStyle/>
          <a:p>
            <a:r>
              <a:rPr lang="es-MX" sz="1100" dirty="0" smtClean="0">
                <a:latin typeface="Times New Roman" pitchFamily="18" charset="0"/>
                <a:cs typeface="Times New Roman" pitchFamily="18" charset="0"/>
              </a:rPr>
              <a:t>Efecto 2</a:t>
            </a:r>
          </a:p>
        </p:txBody>
      </p:sp>
      <p:sp>
        <p:nvSpPr>
          <p:cNvPr id="67" name="CuadroTexto 78"/>
          <p:cNvSpPr txBox="1"/>
          <p:nvPr/>
        </p:nvSpPr>
        <p:spPr>
          <a:xfrm>
            <a:off x="3683026" y="4568655"/>
            <a:ext cx="695733" cy="261610"/>
          </a:xfrm>
          <a:prstGeom prst="rect">
            <a:avLst/>
          </a:prstGeom>
          <a:gradFill flip="none" rotWithShape="0">
            <a:gsLst>
              <a:gs pos="0">
                <a:schemeClr val="bg1">
                  <a:lumMod val="95000"/>
                </a:schemeClr>
              </a:gs>
              <a:gs pos="100000">
                <a:schemeClr val="bg1"/>
              </a:gs>
            </a:gsLst>
            <a:lin ang="16200000" scaled="1"/>
            <a:tileRect/>
          </a:gradFill>
          <a:ln>
            <a:solidFill>
              <a:schemeClr val="bg1">
                <a:lumMod val="85000"/>
              </a:schemeClr>
            </a:solidFill>
          </a:ln>
        </p:spPr>
        <p:txBody>
          <a:bodyPr wrap="square" rtlCol="0">
            <a:spAutoFit/>
          </a:bodyPr>
          <a:lstStyle/>
          <a:p>
            <a:r>
              <a:rPr lang="es-MX" sz="1100" dirty="0" smtClean="0">
                <a:latin typeface="Times New Roman" pitchFamily="18" charset="0"/>
                <a:cs typeface="Times New Roman" pitchFamily="18" charset="0"/>
              </a:rPr>
              <a:t>Efecto N</a:t>
            </a:r>
          </a:p>
        </p:txBody>
      </p:sp>
      <p:sp>
        <p:nvSpPr>
          <p:cNvPr id="68" name="Elipse 23"/>
          <p:cNvSpPr/>
          <p:nvPr/>
        </p:nvSpPr>
        <p:spPr>
          <a:xfrm>
            <a:off x="2722598" y="4126542"/>
            <a:ext cx="1852293" cy="847739"/>
          </a:xfrm>
          <a:prstGeom prst="ellipse">
            <a:avLst/>
          </a:prstGeom>
          <a:solidFill>
            <a:srgbClr val="006600">
              <a:alpha val="42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cxnSp>
        <p:nvCxnSpPr>
          <p:cNvPr id="69" name="Conector recto 25"/>
          <p:cNvCxnSpPr/>
          <p:nvPr/>
        </p:nvCxnSpPr>
        <p:spPr>
          <a:xfrm>
            <a:off x="139741" y="3217818"/>
            <a:ext cx="2223469"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83"/>
          <p:cNvCxnSpPr/>
          <p:nvPr/>
        </p:nvCxnSpPr>
        <p:spPr>
          <a:xfrm>
            <a:off x="139741" y="3268393"/>
            <a:ext cx="2223469"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84"/>
          <p:cNvCxnSpPr/>
          <p:nvPr/>
        </p:nvCxnSpPr>
        <p:spPr>
          <a:xfrm>
            <a:off x="139741" y="3318097"/>
            <a:ext cx="2223469"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CuadroTexto 26"/>
          <p:cNvSpPr txBox="1"/>
          <p:nvPr/>
        </p:nvSpPr>
        <p:spPr>
          <a:xfrm rot="20680938">
            <a:off x="127591" y="5058255"/>
            <a:ext cx="818564" cy="276999"/>
          </a:xfrm>
          <a:prstGeom prst="rect">
            <a:avLst/>
          </a:prstGeom>
          <a:noFill/>
          <a:ln>
            <a:noFill/>
          </a:ln>
        </p:spPr>
        <p:txBody>
          <a:bodyPr wrap="square" rtlCol="0">
            <a:spAutoFit/>
          </a:bodyPr>
          <a:lstStyle/>
          <a:p>
            <a:r>
              <a:rPr lang="es-MX" sz="1200" dirty="0">
                <a:latin typeface="Times New Roman" pitchFamily="18" charset="0"/>
                <a:cs typeface="Times New Roman" pitchFamily="18" charset="0"/>
              </a:rPr>
              <a:t>S</a:t>
            </a:r>
            <a:r>
              <a:rPr lang="es-MX" sz="1200" dirty="0" smtClean="0">
                <a:latin typeface="Times New Roman" pitchFamily="18" charset="0"/>
                <a:cs typeface="Times New Roman" pitchFamily="18" charset="0"/>
              </a:rPr>
              <a:t>ocial</a:t>
            </a:r>
          </a:p>
        </p:txBody>
      </p:sp>
      <p:sp>
        <p:nvSpPr>
          <p:cNvPr id="73" name="CuadroTexto 86"/>
          <p:cNvSpPr txBox="1"/>
          <p:nvPr/>
        </p:nvSpPr>
        <p:spPr>
          <a:xfrm rot="2438755">
            <a:off x="309815" y="4449747"/>
            <a:ext cx="818564" cy="276999"/>
          </a:xfrm>
          <a:prstGeom prst="rect">
            <a:avLst/>
          </a:prstGeom>
          <a:noFill/>
          <a:ln>
            <a:noFill/>
          </a:ln>
        </p:spPr>
        <p:txBody>
          <a:bodyPr wrap="square" rtlCol="0">
            <a:spAutoFit/>
          </a:bodyPr>
          <a:lstStyle/>
          <a:p>
            <a:r>
              <a:rPr lang="es-MX" sz="1200" dirty="0" smtClean="0">
                <a:latin typeface="Times New Roman" pitchFamily="18" charset="0"/>
                <a:cs typeface="Times New Roman" pitchFamily="18" charset="0"/>
              </a:rPr>
              <a:t>Político</a:t>
            </a:r>
          </a:p>
        </p:txBody>
      </p:sp>
      <p:sp>
        <p:nvSpPr>
          <p:cNvPr id="74" name="CuadroTexto 87"/>
          <p:cNvSpPr txBox="1"/>
          <p:nvPr/>
        </p:nvSpPr>
        <p:spPr>
          <a:xfrm rot="17198003">
            <a:off x="1109200" y="4094861"/>
            <a:ext cx="818564" cy="307777"/>
          </a:xfrm>
          <a:prstGeom prst="rect">
            <a:avLst/>
          </a:prstGeom>
          <a:noFill/>
          <a:ln>
            <a:noFill/>
          </a:ln>
        </p:spPr>
        <p:txBody>
          <a:bodyPr wrap="square" rtlCol="0">
            <a:spAutoFit/>
          </a:bodyPr>
          <a:lstStyle/>
          <a:p>
            <a:r>
              <a:rPr lang="es-MX" sz="1400" dirty="0" smtClean="0">
                <a:latin typeface="Times New Roman" pitchFamily="18" charset="0"/>
                <a:cs typeface="Times New Roman" pitchFamily="18" charset="0"/>
              </a:rPr>
              <a:t>Legal</a:t>
            </a:r>
          </a:p>
        </p:txBody>
      </p:sp>
      <p:sp>
        <p:nvSpPr>
          <p:cNvPr id="75" name="CuadroTexto 88"/>
          <p:cNvSpPr txBox="1"/>
          <p:nvPr/>
        </p:nvSpPr>
        <p:spPr>
          <a:xfrm rot="17414882">
            <a:off x="519809" y="5379459"/>
            <a:ext cx="1277491" cy="276999"/>
          </a:xfrm>
          <a:prstGeom prst="rect">
            <a:avLst/>
          </a:prstGeom>
          <a:noFill/>
          <a:ln>
            <a:noFill/>
          </a:ln>
        </p:spPr>
        <p:txBody>
          <a:bodyPr wrap="square" rtlCol="0">
            <a:spAutoFit/>
          </a:bodyPr>
          <a:lstStyle/>
          <a:p>
            <a:r>
              <a:rPr lang="es-MX" sz="1200" dirty="0" smtClean="0">
                <a:latin typeface="Times New Roman" pitchFamily="18" charset="0"/>
                <a:cs typeface="Times New Roman" pitchFamily="18" charset="0"/>
              </a:rPr>
              <a:t>Tecnológico</a:t>
            </a:r>
          </a:p>
        </p:txBody>
      </p:sp>
      <p:sp>
        <p:nvSpPr>
          <p:cNvPr id="76" name="CuadroTexto 89"/>
          <p:cNvSpPr txBox="1"/>
          <p:nvPr/>
        </p:nvSpPr>
        <p:spPr>
          <a:xfrm>
            <a:off x="1714042" y="4690646"/>
            <a:ext cx="1078618" cy="276999"/>
          </a:xfrm>
          <a:prstGeom prst="rect">
            <a:avLst/>
          </a:prstGeom>
          <a:noFill/>
          <a:ln>
            <a:noFill/>
          </a:ln>
        </p:spPr>
        <p:txBody>
          <a:bodyPr wrap="square" rtlCol="0">
            <a:spAutoFit/>
          </a:bodyPr>
          <a:lstStyle/>
          <a:p>
            <a:r>
              <a:rPr lang="es-MX" sz="1200" dirty="0" smtClean="0">
                <a:latin typeface="Times New Roman" pitchFamily="18" charset="0"/>
                <a:cs typeface="Times New Roman" pitchFamily="18" charset="0"/>
              </a:rPr>
              <a:t>Financiero</a:t>
            </a:r>
          </a:p>
        </p:txBody>
      </p:sp>
      <p:sp>
        <p:nvSpPr>
          <p:cNvPr id="77" name="CuadroTexto 90"/>
          <p:cNvSpPr txBox="1"/>
          <p:nvPr/>
        </p:nvSpPr>
        <p:spPr>
          <a:xfrm rot="3013250">
            <a:off x="1430194" y="5508512"/>
            <a:ext cx="1150583" cy="276999"/>
          </a:xfrm>
          <a:prstGeom prst="rect">
            <a:avLst/>
          </a:prstGeom>
          <a:noFill/>
          <a:ln>
            <a:noFill/>
          </a:ln>
        </p:spPr>
        <p:txBody>
          <a:bodyPr wrap="square" rtlCol="0">
            <a:spAutoFit/>
          </a:bodyPr>
          <a:lstStyle/>
          <a:p>
            <a:r>
              <a:rPr lang="es-MX" sz="1200" dirty="0" smtClean="0">
                <a:latin typeface="Times New Roman" pitchFamily="18" charset="0"/>
                <a:cs typeface="Times New Roman" pitchFamily="18" charset="0"/>
              </a:rPr>
              <a:t>Económico</a:t>
            </a:r>
          </a:p>
        </p:txBody>
      </p:sp>
      <p:sp>
        <p:nvSpPr>
          <p:cNvPr id="78" name="7 CuadroTexto"/>
          <p:cNvSpPr txBox="1"/>
          <p:nvPr/>
        </p:nvSpPr>
        <p:spPr>
          <a:xfrm>
            <a:off x="3817581" y="254779"/>
            <a:ext cx="1939347"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1600" b="1" dirty="0" smtClean="0">
                <a:solidFill>
                  <a:srgbClr val="BC0000"/>
                </a:solidFill>
                <a:latin typeface="Soberana Titular" panose="02000000000000000000" pitchFamily="50" charset="0"/>
                <a:cs typeface="Times New Roman" pitchFamily="18" charset="0"/>
              </a:rPr>
              <a:t>Metodología</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2632202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
          <p:cNvSpPr txBox="1">
            <a:spLocks noChangeArrowheads="1"/>
          </p:cNvSpPr>
          <p:nvPr/>
        </p:nvSpPr>
        <p:spPr bwMode="auto">
          <a:xfrm>
            <a:off x="432048" y="1385481"/>
            <a:ext cx="8244408" cy="1323439"/>
          </a:xfrm>
          <a:prstGeom prst="rect">
            <a:avLst/>
          </a:prstGeom>
          <a:solidFill>
            <a:schemeClr val="bg1"/>
          </a:solidFill>
          <a:ln w="38100" cmpd="dbl">
            <a:solidFill>
              <a:srgbClr val="006600"/>
            </a:solidFill>
          </a:ln>
          <a:extLst/>
        </p:spPr>
        <p:txBody>
          <a:bodyPr wrap="square">
            <a:spAutoFit/>
          </a:bodyPr>
          <a:lstStyle>
            <a:defPPr>
              <a:defRPr lang="es-MX"/>
            </a:defPPr>
            <a:lvl1pPr algn="just" defTabSz="820275" eaLnBrk="0" hangingPunct="0">
              <a:defRPr sz="2000" b="1">
                <a:latin typeface="Soberana Titular" panose="02000000000000000000" pitchFamily="50" charset="0"/>
                <a:cs typeface="Times New Roman" pitchFamily="18" charset="0"/>
              </a:defRPr>
            </a:lvl1pPr>
          </a:lstStyle>
          <a:p>
            <a:pPr marL="342900" indent="-342900">
              <a:buFont typeface="Arial" panose="020B0604020202020204" pitchFamily="34" charset="0"/>
              <a:buChar char="•"/>
            </a:pPr>
            <a:r>
              <a:rPr lang="es-MX" dirty="0">
                <a:latin typeface="Soberana Texto" panose="02000000000000000000" pitchFamily="50" charset="0"/>
              </a:rPr>
              <a:t>Identificar y definir tanto los objetivos y metas de la institución, así como los actores </a:t>
            </a:r>
          </a:p>
          <a:p>
            <a:pPr marL="342900" indent="-342900">
              <a:buFont typeface="Arial" panose="020B0604020202020204" pitchFamily="34" charset="0"/>
              <a:buChar char="•"/>
            </a:pPr>
            <a:r>
              <a:rPr lang="es-MX" dirty="0">
                <a:latin typeface="Soberana Texto" panose="02000000000000000000" pitchFamily="50" charset="0"/>
              </a:rPr>
              <a:t>Definir las bases y criterios para considerar la identificación de las causas y efectos, así como las acciones.</a:t>
            </a:r>
            <a:endParaRPr lang="es-ES" dirty="0">
              <a:latin typeface="Soberana Texto" panose="02000000000000000000" pitchFamily="50" charset="0"/>
            </a:endParaRPr>
          </a:p>
        </p:txBody>
      </p:sp>
      <p:graphicFrame>
        <p:nvGraphicFramePr>
          <p:cNvPr id="16" name="Diagrama 3"/>
          <p:cNvGraphicFramePr/>
          <p:nvPr>
            <p:extLst>
              <p:ext uri="{D42A27DB-BD31-4B8C-83A1-F6EECF244321}">
                <p14:modId xmlns:p14="http://schemas.microsoft.com/office/powerpoint/2010/main" val="2087393190"/>
              </p:ext>
            </p:extLst>
          </p:nvPr>
        </p:nvGraphicFramePr>
        <p:xfrm>
          <a:off x="432048" y="2564904"/>
          <a:ext cx="85522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I. Comunicación y consulta</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redondeado 15"/>
          <p:cNvSpPr/>
          <p:nvPr/>
        </p:nvSpPr>
        <p:spPr>
          <a:xfrm>
            <a:off x="323528" y="4343350"/>
            <a:ext cx="1368152" cy="383471"/>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MX" sz="1600" dirty="0" smtClean="0">
                <a:latin typeface="Soberana Texto" panose="02000000000000000000" pitchFamily="50" charset="0"/>
              </a:rPr>
              <a:t>Social</a:t>
            </a:r>
            <a:endParaRPr lang="es-MX" sz="1600" dirty="0">
              <a:latin typeface="Soberana Texto" panose="02000000000000000000" pitchFamily="50" charset="0"/>
            </a:endParaRPr>
          </a:p>
        </p:txBody>
      </p:sp>
      <p:sp>
        <p:nvSpPr>
          <p:cNvPr id="16" name="Rectángulo redondeado 17"/>
          <p:cNvSpPr/>
          <p:nvPr/>
        </p:nvSpPr>
        <p:spPr>
          <a:xfrm>
            <a:off x="971600" y="2866575"/>
            <a:ext cx="1368152" cy="383471"/>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MX" sz="1600" dirty="0" smtClean="0">
                <a:latin typeface="Soberana Texto" panose="02000000000000000000" pitchFamily="50" charset="0"/>
              </a:rPr>
              <a:t>Político</a:t>
            </a:r>
            <a:r>
              <a:rPr lang="es-MX" sz="1600" dirty="0" smtClean="0"/>
              <a:t>	</a:t>
            </a:r>
            <a:endParaRPr lang="es-MX" sz="1600" dirty="0"/>
          </a:p>
        </p:txBody>
      </p:sp>
      <p:sp>
        <p:nvSpPr>
          <p:cNvPr id="17" name="Rectángulo redondeado 18"/>
          <p:cNvSpPr/>
          <p:nvPr/>
        </p:nvSpPr>
        <p:spPr>
          <a:xfrm>
            <a:off x="1780921" y="1730739"/>
            <a:ext cx="1368152" cy="383471"/>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MX" sz="1600" dirty="0" smtClean="0">
                <a:latin typeface="Soberana Texto" panose="02000000000000000000" pitchFamily="50" charset="0"/>
              </a:rPr>
              <a:t>Legal</a:t>
            </a:r>
            <a:endParaRPr lang="es-MX" sz="1600" dirty="0">
              <a:latin typeface="Soberana Texto" panose="02000000000000000000" pitchFamily="50" charset="0"/>
            </a:endParaRPr>
          </a:p>
        </p:txBody>
      </p:sp>
      <p:sp>
        <p:nvSpPr>
          <p:cNvPr id="18" name="Rectángulo redondeado 19"/>
          <p:cNvSpPr/>
          <p:nvPr/>
        </p:nvSpPr>
        <p:spPr>
          <a:xfrm>
            <a:off x="3779912" y="1237794"/>
            <a:ext cx="1368152" cy="383471"/>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MX" sz="1600" dirty="0" smtClean="0">
                <a:latin typeface="Soberana Texto" panose="02000000000000000000" pitchFamily="50" charset="0"/>
              </a:rPr>
              <a:t>Financiero</a:t>
            </a:r>
            <a:endParaRPr lang="es-MX" sz="1600" dirty="0">
              <a:latin typeface="Soberana Texto" panose="02000000000000000000" pitchFamily="50" charset="0"/>
            </a:endParaRPr>
          </a:p>
        </p:txBody>
      </p:sp>
      <p:sp>
        <p:nvSpPr>
          <p:cNvPr id="19" name="Rectángulo redondeado 20"/>
          <p:cNvSpPr/>
          <p:nvPr/>
        </p:nvSpPr>
        <p:spPr>
          <a:xfrm>
            <a:off x="5796136" y="1697390"/>
            <a:ext cx="1368152" cy="383471"/>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MX" sz="1600" dirty="0" smtClean="0">
                <a:latin typeface="Soberana Texto" panose="02000000000000000000" pitchFamily="50" charset="0"/>
              </a:rPr>
              <a:t>Tecnológico</a:t>
            </a:r>
            <a:endParaRPr lang="es-MX" sz="1600" dirty="0">
              <a:latin typeface="Soberana Texto" panose="02000000000000000000" pitchFamily="50" charset="0"/>
            </a:endParaRPr>
          </a:p>
        </p:txBody>
      </p:sp>
      <p:sp>
        <p:nvSpPr>
          <p:cNvPr id="20" name="Rectángulo redondeado 22"/>
          <p:cNvSpPr/>
          <p:nvPr/>
        </p:nvSpPr>
        <p:spPr>
          <a:xfrm>
            <a:off x="6603685" y="2866574"/>
            <a:ext cx="1368152" cy="383471"/>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MX" sz="1600" dirty="0">
                <a:latin typeface="Soberana Texto" panose="02000000000000000000" pitchFamily="50" charset="0"/>
              </a:rPr>
              <a:t>Económico</a:t>
            </a:r>
          </a:p>
        </p:txBody>
      </p:sp>
      <p:sp>
        <p:nvSpPr>
          <p:cNvPr id="21" name="Rectángulo redondeado 23"/>
          <p:cNvSpPr/>
          <p:nvPr/>
        </p:nvSpPr>
        <p:spPr>
          <a:xfrm>
            <a:off x="7382406" y="4343350"/>
            <a:ext cx="1368152" cy="383471"/>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MX" sz="1600" dirty="0">
                <a:latin typeface="Soberana Texto" panose="02000000000000000000" pitchFamily="50" charset="0"/>
              </a:rPr>
              <a:t>Ambiental</a:t>
            </a:r>
          </a:p>
        </p:txBody>
      </p:sp>
      <p:sp>
        <p:nvSpPr>
          <p:cNvPr id="12"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II. Contexto</a:t>
            </a:r>
            <a:endParaRPr lang="es-MX" sz="2000" b="1" dirty="0">
              <a:solidFill>
                <a:srgbClr val="BC0000"/>
              </a:solidFill>
              <a:latin typeface="Soberana Titular" panose="02000000000000000000" pitchFamily="50" charset="0"/>
              <a:cs typeface="Times New Roman" pitchFamily="18" charset="0"/>
            </a:endParaRPr>
          </a:p>
        </p:txBody>
      </p:sp>
      <p:pic>
        <p:nvPicPr>
          <p:cNvPr id="2" name="Imagen 1"/>
          <p:cNvPicPr>
            <a:picLocks noChangeAspect="1"/>
          </p:cNvPicPr>
          <p:nvPr/>
        </p:nvPicPr>
        <p:blipFill>
          <a:blip r:embed="rId2"/>
          <a:stretch>
            <a:fillRect/>
          </a:stretch>
        </p:blipFill>
        <p:spPr>
          <a:xfrm>
            <a:off x="2913431" y="2852937"/>
            <a:ext cx="3242745" cy="2448272"/>
          </a:xfrm>
          <a:prstGeom prst="rect">
            <a:avLst/>
          </a:prstGeom>
        </p:spPr>
      </p:pic>
      <p:sp>
        <p:nvSpPr>
          <p:cNvPr id="4" name="Flecha derecha 3"/>
          <p:cNvSpPr/>
          <p:nvPr/>
        </p:nvSpPr>
        <p:spPr>
          <a:xfrm rot="5400000">
            <a:off x="3959933" y="2096853"/>
            <a:ext cx="1008111" cy="216023"/>
          </a:xfrm>
          <a:prstGeom prst="rightArrow">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Flecha derecha 22"/>
          <p:cNvSpPr/>
          <p:nvPr/>
        </p:nvSpPr>
        <p:spPr>
          <a:xfrm rot="2857676">
            <a:off x="2389088" y="2390229"/>
            <a:ext cx="792087" cy="216025"/>
          </a:xfrm>
          <a:prstGeom prst="rightArrow">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Flecha derecha 23"/>
          <p:cNvSpPr/>
          <p:nvPr/>
        </p:nvSpPr>
        <p:spPr>
          <a:xfrm rot="7799983">
            <a:off x="5854867" y="2397661"/>
            <a:ext cx="792087" cy="216025"/>
          </a:xfrm>
          <a:prstGeom prst="rightArrow">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Flecha derecha 24"/>
          <p:cNvSpPr/>
          <p:nvPr/>
        </p:nvSpPr>
        <p:spPr>
          <a:xfrm rot="10800000">
            <a:off x="6184216" y="4437110"/>
            <a:ext cx="1127814" cy="253779"/>
          </a:xfrm>
          <a:prstGeom prst="rightArrow">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Flecha derecha 26"/>
          <p:cNvSpPr/>
          <p:nvPr/>
        </p:nvSpPr>
        <p:spPr>
          <a:xfrm rot="8753705">
            <a:off x="6096560" y="3626841"/>
            <a:ext cx="1347470" cy="236844"/>
          </a:xfrm>
          <a:prstGeom prst="rightArrow">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Flecha derecha 27"/>
          <p:cNvSpPr/>
          <p:nvPr/>
        </p:nvSpPr>
        <p:spPr>
          <a:xfrm rot="2128386">
            <a:off x="1531694" y="3621962"/>
            <a:ext cx="1391372" cy="254381"/>
          </a:xfrm>
          <a:prstGeom prst="rightArrow">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Flecha derecha 29"/>
          <p:cNvSpPr/>
          <p:nvPr/>
        </p:nvSpPr>
        <p:spPr>
          <a:xfrm>
            <a:off x="1762056" y="4422465"/>
            <a:ext cx="1127814" cy="253779"/>
          </a:xfrm>
          <a:prstGeom prst="rightArrow">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248" y="1388754"/>
            <a:ext cx="1680205" cy="1680205"/>
          </a:xfrm>
          <a:prstGeom prst="rect">
            <a:avLst/>
          </a:prstGeom>
        </p:spPr>
      </p:pic>
      <p:pic>
        <p:nvPicPr>
          <p:cNvPr id="1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0699" y="4315227"/>
            <a:ext cx="1680133" cy="1697818"/>
          </a:xfrm>
          <a:prstGeom prst="rect">
            <a:avLst/>
          </a:prstGeom>
        </p:spPr>
      </p:pic>
      <p:pic>
        <p:nvPicPr>
          <p:cNvPr id="1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414349"/>
            <a:ext cx="1843592" cy="1881216"/>
          </a:xfrm>
          <a:prstGeom prst="rect">
            <a:avLst/>
          </a:prstGeom>
        </p:spPr>
      </p:pic>
      <p:pic>
        <p:nvPicPr>
          <p:cNvPr id="1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5108" y="1530413"/>
            <a:ext cx="1979893" cy="1649087"/>
          </a:xfrm>
          <a:prstGeom prst="rect">
            <a:avLst/>
          </a:prstGeom>
        </p:spPr>
      </p:pic>
      <p:pic>
        <p:nvPicPr>
          <p:cNvPr id="1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243" y="4184557"/>
            <a:ext cx="1438225" cy="1917633"/>
          </a:xfrm>
          <a:prstGeom prst="rect">
            <a:avLst/>
          </a:prstGeom>
        </p:spPr>
      </p:pic>
      <p:pic>
        <p:nvPicPr>
          <p:cNvPr id="2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6464" y="4818290"/>
            <a:ext cx="2338457" cy="1403074"/>
          </a:xfrm>
          <a:prstGeom prst="rect">
            <a:avLst/>
          </a:prstGeom>
        </p:spPr>
      </p:pic>
      <p:sp>
        <p:nvSpPr>
          <p:cNvPr id="21" name="Flecha curvada hacia abajo 11"/>
          <p:cNvSpPr/>
          <p:nvPr/>
        </p:nvSpPr>
        <p:spPr>
          <a:xfrm rot="376462">
            <a:off x="5260007" y="1847878"/>
            <a:ext cx="1756079" cy="406258"/>
          </a:xfrm>
          <a:prstGeom prst="curvedDownArrow">
            <a:avLst>
              <a:gd name="adj1" fmla="val 23680"/>
              <a:gd name="adj2" fmla="val 77658"/>
              <a:gd name="adj3" fmla="val 44459"/>
            </a:avLst>
          </a:prstGeom>
          <a:solidFill>
            <a:srgbClr val="C0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2" name="Flecha curvada hacia abajo 21"/>
          <p:cNvSpPr/>
          <p:nvPr/>
        </p:nvSpPr>
        <p:spPr>
          <a:xfrm rot="6093938">
            <a:off x="7054307" y="3597699"/>
            <a:ext cx="1756079" cy="406258"/>
          </a:xfrm>
          <a:prstGeom prst="curvedDownArrow">
            <a:avLst>
              <a:gd name="adj1" fmla="val 23680"/>
              <a:gd name="adj2" fmla="val 77658"/>
              <a:gd name="adj3" fmla="val 44459"/>
            </a:avLst>
          </a:prstGeom>
          <a:solidFill>
            <a:srgbClr val="C0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3" name="Flecha curvada hacia abajo 24"/>
          <p:cNvSpPr/>
          <p:nvPr/>
        </p:nvSpPr>
        <p:spPr>
          <a:xfrm rot="9405966">
            <a:off x="5642609" y="5485205"/>
            <a:ext cx="1756079" cy="406258"/>
          </a:xfrm>
          <a:prstGeom prst="curvedDownArrow">
            <a:avLst>
              <a:gd name="adj1" fmla="val 23680"/>
              <a:gd name="adj2" fmla="val 77658"/>
              <a:gd name="adj3" fmla="val 44459"/>
            </a:avLst>
          </a:prstGeom>
          <a:solidFill>
            <a:srgbClr val="C0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4" name="Flecha curvada hacia abajo 25"/>
          <p:cNvSpPr/>
          <p:nvPr/>
        </p:nvSpPr>
        <p:spPr>
          <a:xfrm rot="11964255">
            <a:off x="1763298" y="5602520"/>
            <a:ext cx="1756079" cy="406258"/>
          </a:xfrm>
          <a:prstGeom prst="curvedDownArrow">
            <a:avLst>
              <a:gd name="adj1" fmla="val 23680"/>
              <a:gd name="adj2" fmla="val 77658"/>
              <a:gd name="adj3" fmla="val 44459"/>
            </a:avLst>
          </a:prstGeom>
          <a:solidFill>
            <a:srgbClr val="006600">
              <a:alpha val="29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5" name="Flecha curvada hacia abajo 26"/>
          <p:cNvSpPr/>
          <p:nvPr/>
        </p:nvSpPr>
        <p:spPr>
          <a:xfrm rot="16200000">
            <a:off x="596841" y="3681607"/>
            <a:ext cx="1756079" cy="406258"/>
          </a:xfrm>
          <a:prstGeom prst="curvedDownArrow">
            <a:avLst>
              <a:gd name="adj1" fmla="val 23680"/>
              <a:gd name="adj2" fmla="val 77658"/>
              <a:gd name="adj3" fmla="val 44459"/>
            </a:avLst>
          </a:prstGeom>
          <a:solidFill>
            <a:srgbClr val="006600">
              <a:alpha val="29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6" name="Flecha curvada hacia abajo 27"/>
          <p:cNvSpPr/>
          <p:nvPr/>
        </p:nvSpPr>
        <p:spPr>
          <a:xfrm rot="21054221">
            <a:off x="2218260" y="1837067"/>
            <a:ext cx="1756079" cy="406258"/>
          </a:xfrm>
          <a:prstGeom prst="curvedDownArrow">
            <a:avLst>
              <a:gd name="adj1" fmla="val 23680"/>
              <a:gd name="adj2" fmla="val 77658"/>
              <a:gd name="adj3" fmla="val 44459"/>
            </a:avLst>
          </a:prstGeom>
          <a:solidFill>
            <a:srgbClr val="006600">
              <a:alpha val="29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1 CuadroTexto"/>
          <p:cNvSpPr txBox="1"/>
          <p:nvPr/>
        </p:nvSpPr>
        <p:spPr>
          <a:xfrm>
            <a:off x="1979712" y="3501008"/>
            <a:ext cx="1831124" cy="649188"/>
          </a:xfrm>
          <a:prstGeom prst="ellipse">
            <a:avLst/>
          </a:prstGeom>
          <a:solidFill>
            <a:srgbClr val="006600"/>
          </a:solidFill>
          <a:ln>
            <a:solidFill>
              <a:schemeClr val="bg1">
                <a:lumMod val="85000"/>
              </a:schemeClr>
            </a:solidFill>
          </a:ln>
        </p:spPr>
        <p:txBody>
          <a:bodyPr wrap="square" rtlCol="0">
            <a:spAutoFit/>
          </a:bodyPr>
          <a:lstStyle/>
          <a:p>
            <a:pPr marL="285750" indent="-285750">
              <a:buFontTx/>
              <a:buChar char="-"/>
            </a:pPr>
            <a:r>
              <a:rPr lang="es-MX" sz="1200" dirty="0" smtClean="0">
                <a:solidFill>
                  <a:schemeClr val="bg1"/>
                </a:solidFill>
                <a:latin typeface="Soberana Texto" pitchFamily="50" charset="0"/>
                <a:cs typeface="Times New Roman" pitchFamily="18" charset="0"/>
              </a:rPr>
              <a:t>Fortalezas</a:t>
            </a:r>
          </a:p>
          <a:p>
            <a:pPr marL="285750" indent="-285750">
              <a:buFontTx/>
              <a:buChar char="-"/>
            </a:pPr>
            <a:r>
              <a:rPr lang="es-MX" sz="1200" dirty="0" smtClean="0">
                <a:solidFill>
                  <a:schemeClr val="bg1"/>
                </a:solidFill>
                <a:latin typeface="Soberana Texto" pitchFamily="50" charset="0"/>
                <a:cs typeface="Times New Roman" pitchFamily="18" charset="0"/>
              </a:rPr>
              <a:t>Debilidades</a:t>
            </a:r>
          </a:p>
        </p:txBody>
      </p:sp>
      <p:sp>
        <p:nvSpPr>
          <p:cNvPr id="28" name="27 CuadroTexto"/>
          <p:cNvSpPr txBox="1"/>
          <p:nvPr/>
        </p:nvSpPr>
        <p:spPr>
          <a:xfrm>
            <a:off x="5777702" y="3501008"/>
            <a:ext cx="1813014" cy="649188"/>
          </a:xfrm>
          <a:prstGeom prst="ellipse">
            <a:avLst/>
          </a:prstGeom>
          <a:solidFill>
            <a:srgbClr val="C00000"/>
          </a:solidFill>
          <a:ln>
            <a:solidFill>
              <a:schemeClr val="bg1">
                <a:lumMod val="85000"/>
              </a:schemeClr>
            </a:solidFill>
          </a:ln>
        </p:spPr>
        <p:txBody>
          <a:bodyPr wrap="square" rtlCol="0">
            <a:spAutoFit/>
          </a:bodyPr>
          <a:lstStyle/>
          <a:p>
            <a:pPr marL="285750" indent="-285750">
              <a:buFontTx/>
              <a:buChar char="-"/>
            </a:pPr>
            <a:r>
              <a:rPr lang="es-MX" sz="1200" dirty="0" smtClean="0">
                <a:solidFill>
                  <a:schemeClr val="bg1"/>
                </a:solidFill>
                <a:latin typeface="Soberana Texto" pitchFamily="50" charset="0"/>
                <a:cs typeface="Times New Roman" pitchFamily="18" charset="0"/>
              </a:rPr>
              <a:t>Metas</a:t>
            </a:r>
          </a:p>
          <a:p>
            <a:pPr marL="285750" indent="-285750">
              <a:buFontTx/>
              <a:buChar char="-"/>
            </a:pPr>
            <a:r>
              <a:rPr lang="es-MX" sz="1200" dirty="0" smtClean="0">
                <a:solidFill>
                  <a:schemeClr val="bg1"/>
                </a:solidFill>
                <a:latin typeface="Soberana Texto" pitchFamily="50" charset="0"/>
                <a:cs typeface="Times New Roman" pitchFamily="18" charset="0"/>
              </a:rPr>
              <a:t>Objetivos</a:t>
            </a:r>
          </a:p>
        </p:txBody>
      </p:sp>
      <p:sp>
        <p:nvSpPr>
          <p:cNvPr id="11" name="10 Flecha abajo"/>
          <p:cNvSpPr/>
          <p:nvPr/>
        </p:nvSpPr>
        <p:spPr>
          <a:xfrm>
            <a:off x="4675034" y="3358129"/>
            <a:ext cx="163692" cy="288869"/>
          </a:xfrm>
          <a:prstGeom prst="down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Flecha arriba"/>
          <p:cNvSpPr/>
          <p:nvPr/>
        </p:nvSpPr>
        <p:spPr>
          <a:xfrm>
            <a:off x="4675034" y="4026202"/>
            <a:ext cx="163692" cy="288032"/>
          </a:xfrm>
          <a:prstGeom prst="up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28 CuadroTexto"/>
          <p:cNvSpPr txBox="1"/>
          <p:nvPr/>
        </p:nvSpPr>
        <p:spPr>
          <a:xfrm>
            <a:off x="3923928" y="3522146"/>
            <a:ext cx="1709758" cy="611386"/>
          </a:xfrm>
          <a:prstGeom prst="leftRightArrow">
            <a:avLst/>
          </a:prstGeom>
          <a:solidFill>
            <a:schemeClr val="bg1">
              <a:lumMod val="50000"/>
            </a:schemeClr>
          </a:solidFill>
          <a:ln>
            <a:solidFill>
              <a:schemeClr val="bg1">
                <a:lumMod val="85000"/>
              </a:schemeClr>
            </a:solidFill>
          </a:ln>
        </p:spPr>
        <p:txBody>
          <a:bodyPr wrap="square" rtlCol="0">
            <a:spAutoFit/>
          </a:bodyPr>
          <a:lstStyle/>
          <a:p>
            <a:pPr algn="ctr"/>
            <a:r>
              <a:rPr lang="es-MX" sz="1400" b="1" dirty="0" smtClean="0">
                <a:solidFill>
                  <a:schemeClr val="bg1"/>
                </a:solidFill>
                <a:latin typeface="Soberana Texto" pitchFamily="50" charset="0"/>
                <a:cs typeface="Times New Roman" pitchFamily="18" charset="0"/>
              </a:rPr>
              <a:t>ESTRATEGIA</a:t>
            </a:r>
          </a:p>
        </p:txBody>
      </p:sp>
      <p:sp>
        <p:nvSpPr>
          <p:cNvPr id="30" name="29 CuadroTexto"/>
          <p:cNvSpPr txBox="1"/>
          <p:nvPr/>
        </p:nvSpPr>
        <p:spPr>
          <a:xfrm>
            <a:off x="3547408" y="4170218"/>
            <a:ext cx="2464751" cy="550247"/>
          </a:xfrm>
          <a:prstGeom prst="diamond">
            <a:avLst/>
          </a:prstGeom>
          <a:noFill/>
          <a:ln>
            <a:noFill/>
          </a:ln>
        </p:spPr>
        <p:txBody>
          <a:bodyPr wrap="square" rtlCol="0">
            <a:spAutoFit/>
          </a:bodyPr>
          <a:lstStyle/>
          <a:p>
            <a:pPr algn="ctr"/>
            <a:r>
              <a:rPr lang="es-MX" sz="1200" b="1" dirty="0" smtClean="0">
                <a:latin typeface="Soberana Texto" pitchFamily="50" charset="0"/>
                <a:cs typeface="Times New Roman" pitchFamily="18" charset="0"/>
              </a:rPr>
              <a:t>Oportunidades</a:t>
            </a:r>
          </a:p>
        </p:txBody>
      </p:sp>
      <p:sp>
        <p:nvSpPr>
          <p:cNvPr id="31" name="30 CuadroTexto"/>
          <p:cNvSpPr txBox="1"/>
          <p:nvPr/>
        </p:nvSpPr>
        <p:spPr>
          <a:xfrm>
            <a:off x="3779912" y="2899891"/>
            <a:ext cx="1993703" cy="550247"/>
          </a:xfrm>
          <a:prstGeom prst="flowChartDecision">
            <a:avLst/>
          </a:prstGeom>
          <a:noFill/>
          <a:ln>
            <a:noFill/>
          </a:ln>
        </p:spPr>
        <p:txBody>
          <a:bodyPr wrap="square" rtlCol="0">
            <a:spAutoFit/>
          </a:bodyPr>
          <a:lstStyle/>
          <a:p>
            <a:pPr algn="ctr"/>
            <a:r>
              <a:rPr lang="es-MX" sz="1200" b="1" dirty="0" smtClean="0">
                <a:latin typeface="Soberana Texto" pitchFamily="50" charset="0"/>
                <a:cs typeface="Times New Roman" pitchFamily="18" charset="0"/>
              </a:rPr>
              <a:t>Amenazas</a:t>
            </a:r>
          </a:p>
        </p:txBody>
      </p:sp>
      <p:sp>
        <p:nvSpPr>
          <p:cNvPr id="32"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Contexto</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3948700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ttps://descubrirconectarguiar.files.wordpress.com/2012/08/shutterstock_101783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996952"/>
            <a:ext cx="3960440" cy="266429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a:spLocks noChangeArrowheads="1"/>
          </p:cNvSpPr>
          <p:nvPr/>
        </p:nvSpPr>
        <p:spPr bwMode="auto">
          <a:xfrm>
            <a:off x="395536" y="1952545"/>
            <a:ext cx="4536504" cy="1938992"/>
          </a:xfrm>
          <a:prstGeom prst="rect">
            <a:avLst/>
          </a:prstGeom>
          <a:solidFill>
            <a:schemeClr val="bg1"/>
          </a:solidFill>
          <a:ln w="38100" cmpd="dbl">
            <a:solidFill>
              <a:srgbClr val="006600"/>
            </a:solidFill>
          </a:ln>
        </p:spPr>
        <p:txBody>
          <a:bodyPr wrap="square">
            <a:spAutoFit/>
          </a:bodyPr>
          <a:lstStyle/>
          <a:p>
            <a:pPr algn="just" defTabSz="820275" eaLnBrk="0" hangingPunct="0"/>
            <a:r>
              <a:rPr lang="es-MX" sz="2000" b="1" dirty="0">
                <a:latin typeface="Soberana Texto" panose="02000000000000000000" pitchFamily="50" charset="0"/>
                <a:cs typeface="Times New Roman" pitchFamily="18" charset="0"/>
              </a:rPr>
              <a:t>¿Qué puede ocurrir?</a:t>
            </a:r>
          </a:p>
          <a:p>
            <a:pPr algn="just" defTabSz="820275" eaLnBrk="0" hangingPunct="0"/>
            <a:r>
              <a:rPr lang="es-MX" sz="2000" b="1" dirty="0">
                <a:latin typeface="Soberana Texto" panose="02000000000000000000" pitchFamily="50" charset="0"/>
                <a:cs typeface="Times New Roman" pitchFamily="18" charset="0"/>
              </a:rPr>
              <a:t>¿Cómo puede suceder?</a:t>
            </a:r>
          </a:p>
          <a:p>
            <a:pPr algn="just" defTabSz="820275" eaLnBrk="0" hangingPunct="0"/>
            <a:r>
              <a:rPr lang="es-MX" sz="2000" b="1" dirty="0">
                <a:latin typeface="Soberana Texto" panose="02000000000000000000" pitchFamily="50" charset="0"/>
                <a:cs typeface="Times New Roman" pitchFamily="18" charset="0"/>
              </a:rPr>
              <a:t>¿Quién puede generarlo?</a:t>
            </a:r>
          </a:p>
          <a:p>
            <a:pPr algn="just" defTabSz="820275" eaLnBrk="0" hangingPunct="0"/>
            <a:r>
              <a:rPr lang="es-MX" sz="2000" b="1" dirty="0">
                <a:latin typeface="Soberana Texto" panose="02000000000000000000" pitchFamily="50" charset="0"/>
                <a:cs typeface="Times New Roman" pitchFamily="18" charset="0"/>
              </a:rPr>
              <a:t>¿Por qué se puede presentar?</a:t>
            </a:r>
          </a:p>
          <a:p>
            <a:pPr algn="just" defTabSz="820275" eaLnBrk="0" hangingPunct="0"/>
            <a:r>
              <a:rPr lang="es-MX" sz="2000" b="1" dirty="0">
                <a:latin typeface="Soberana Texto" panose="02000000000000000000" pitchFamily="50" charset="0"/>
                <a:cs typeface="Times New Roman" pitchFamily="18" charset="0"/>
              </a:rPr>
              <a:t>¿Cuándo puede ocurrir?</a:t>
            </a:r>
          </a:p>
          <a:p>
            <a:pPr algn="just" defTabSz="820275" eaLnBrk="0" hangingPunct="0"/>
            <a:r>
              <a:rPr lang="es-MX" sz="2000" b="1" dirty="0">
                <a:latin typeface="Soberana Texto" panose="02000000000000000000" pitchFamily="50" charset="0"/>
                <a:cs typeface="Times New Roman" pitchFamily="18" charset="0"/>
              </a:rPr>
              <a:t>¿Qué consecuencias traería?</a:t>
            </a:r>
          </a:p>
        </p:txBody>
      </p:sp>
      <p:sp>
        <p:nvSpPr>
          <p:cNvPr id="6"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III. Evaluación de Riesgos</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484165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1700808"/>
            <a:ext cx="8280920" cy="1323439"/>
          </a:xfrm>
          <a:prstGeom prst="rect">
            <a:avLst/>
          </a:prstGeom>
          <a:solidFill>
            <a:schemeClr val="bg1"/>
          </a:solidFill>
          <a:ln w="38100" cmpd="dbl">
            <a:solidFill>
              <a:srgbClr val="006600"/>
            </a:solidFill>
          </a:ln>
        </p:spPr>
        <p:txBody>
          <a:bodyPr wrap="square" rtlCol="0">
            <a:spAutoFit/>
          </a:bodyPr>
          <a:lstStyle/>
          <a:p>
            <a:pPr algn="just"/>
            <a:r>
              <a:rPr lang="es-ES" sz="2000" dirty="0" smtClean="0">
                <a:latin typeface="Soberana Texto" pitchFamily="50" charset="0"/>
              </a:rPr>
              <a:t>Que</a:t>
            </a:r>
            <a:r>
              <a:rPr lang="es-MX" sz="2000" dirty="0" smtClean="0">
                <a:latin typeface="Soberana Texto" pitchFamily="50" charset="0"/>
              </a:rPr>
              <a:t> los participantes identifiquen los conceptos elementales de la Evaluación  y Administración de Riesgos, así como la metodología para medir la exposición de los mismos en el Modelo Estatal de Marco Integrado de Control Interno </a:t>
            </a:r>
            <a:r>
              <a:rPr lang="es-MX" sz="2000" dirty="0" smtClean="0">
                <a:solidFill>
                  <a:srgbClr val="BC0000"/>
                </a:solidFill>
                <a:latin typeface="Soberana Texto" pitchFamily="50" charset="0"/>
              </a:rPr>
              <a:t>(MEMICI). </a:t>
            </a:r>
            <a:endParaRPr lang="es-MX" sz="2000" dirty="0">
              <a:solidFill>
                <a:srgbClr val="BC0000"/>
              </a:solidFill>
              <a:latin typeface="Soberana Texto" pitchFamily="50" charset="0"/>
            </a:endParaRPr>
          </a:p>
        </p:txBody>
      </p:sp>
      <p:sp>
        <p:nvSpPr>
          <p:cNvPr id="13" name="7 CuadroTexto"/>
          <p:cNvSpPr txBox="1"/>
          <p:nvPr/>
        </p:nvSpPr>
        <p:spPr>
          <a:xfrm>
            <a:off x="117465" y="864007"/>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a:solidFill>
                  <a:srgbClr val="BC0000"/>
                </a:solidFill>
                <a:latin typeface="Soberana Titular" panose="02000000000000000000" pitchFamily="50" charset="0"/>
                <a:cs typeface="Times New Roman" pitchFamily="18" charset="0"/>
              </a:rPr>
              <a:t>OBJETIVO GENERAL</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467149"/>
            <a:ext cx="3568812" cy="2390758"/>
          </a:xfrm>
          <a:prstGeom prst="rect">
            <a:avLst/>
          </a:prstGeom>
        </p:spPr>
      </p:pic>
    </p:spTree>
    <p:extLst>
      <p:ext uri="{BB962C8B-B14F-4D97-AF65-F5344CB8AC3E}">
        <p14:creationId xmlns:p14="http://schemas.microsoft.com/office/powerpoint/2010/main" val="31240246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7644" y="2500587"/>
            <a:ext cx="3600399" cy="2554545"/>
          </a:xfrm>
          <a:prstGeom prst="rect">
            <a:avLst/>
          </a:prstGeom>
          <a:solidFill>
            <a:schemeClr val="bg1"/>
          </a:solidFill>
          <a:ln w="38100" cmpd="dbl">
            <a:solidFill>
              <a:srgbClr val="006600"/>
            </a:solidFill>
          </a:ln>
        </p:spPr>
        <p:txBody>
          <a:bodyPr wrap="square">
            <a:spAutoFit/>
          </a:bodyPr>
          <a:lstStyle>
            <a:defPPr>
              <a:defRPr lang="es-MX"/>
            </a:defPPr>
            <a:lvl1pPr algn="just" defTabSz="820275" eaLnBrk="0" hangingPunct="0">
              <a:defRPr sz="2000">
                <a:latin typeface="Soberana Texto" panose="02000000000000000000" pitchFamily="50" charset="0"/>
                <a:cs typeface="Times New Roman" pitchFamily="18" charset="0"/>
              </a:defRPr>
            </a:lvl1pPr>
          </a:lstStyle>
          <a:p>
            <a:r>
              <a:rPr lang="es-MX" dirty="0"/>
              <a:t>La probabilidad de ocurrencia y el posible impacto de que un evento adverso (externo o interno) obstaculice o impida el logro de los objetivos y metas institucionales; se mide en función de su impacto de probabilidad de ocurrencia</a:t>
            </a:r>
          </a:p>
        </p:txBody>
      </p:sp>
      <p:sp>
        <p:nvSpPr>
          <p:cNvPr id="13"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Evaluación de Riesgos</a:t>
            </a:r>
            <a:endParaRPr lang="es-MX" sz="2000" b="1" dirty="0">
              <a:solidFill>
                <a:srgbClr val="BC0000"/>
              </a:solidFill>
              <a:latin typeface="Soberana Titular" panose="02000000000000000000" pitchFamily="50" charset="0"/>
              <a:cs typeface="Times New Roman" pitchFamily="18" charset="0"/>
            </a:endParaRPr>
          </a:p>
        </p:txBody>
      </p:sp>
      <p:sp>
        <p:nvSpPr>
          <p:cNvPr id="22" name="7 CuadroTexto"/>
          <p:cNvSpPr txBox="1"/>
          <p:nvPr/>
        </p:nvSpPr>
        <p:spPr>
          <a:xfrm>
            <a:off x="1321679" y="1564860"/>
            <a:ext cx="6552728"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A) Identificación, Selección y Descripción del Riesgo </a:t>
            </a:r>
            <a:endParaRPr lang="es-MX" sz="1600" b="1" dirty="0">
              <a:solidFill>
                <a:srgbClr val="BC0000"/>
              </a:solidFill>
              <a:latin typeface="Soberana Titular" panose="02000000000000000000" pitchFamily="50" charset="0"/>
              <a:cs typeface="Times New Roman" pitchFamily="18" charset="0"/>
            </a:endParaRPr>
          </a:p>
        </p:txBody>
      </p:sp>
      <p:pic>
        <p:nvPicPr>
          <p:cNvPr id="3" name="Imagen 2"/>
          <p:cNvPicPr>
            <a:picLocks noChangeAspect="1"/>
          </p:cNvPicPr>
          <p:nvPr/>
        </p:nvPicPr>
        <p:blipFill rotWithShape="1">
          <a:blip r:embed="rId2"/>
          <a:srcRect r="10095"/>
          <a:stretch/>
        </p:blipFill>
        <p:spPr>
          <a:xfrm>
            <a:off x="6169314" y="2500587"/>
            <a:ext cx="1931078" cy="2554546"/>
          </a:xfrm>
          <a:prstGeom prst="rect">
            <a:avLst/>
          </a:prstGeom>
        </p:spPr>
      </p:pic>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a:hlinkClick r:id="" action="ppaction://noaction"/>
          </p:cNvPr>
          <p:cNvSpPr>
            <a:spLocks noChangeArrowheads="1"/>
          </p:cNvSpPr>
          <p:nvPr/>
        </p:nvSpPr>
        <p:spPr bwMode="auto">
          <a:xfrm>
            <a:off x="3820597" y="5463300"/>
            <a:ext cx="1732563" cy="774012"/>
          </a:xfrm>
          <a:prstGeom prst="rect">
            <a:avLst/>
          </a:prstGeom>
          <a:solidFill>
            <a:srgbClr val="006600"/>
          </a:solidFill>
          <a:ln w="27051">
            <a:solidFill>
              <a:srgbClr val="349698"/>
            </a:solidFill>
            <a:miter lim="800000"/>
            <a:headEnd/>
            <a:tailEnd/>
          </a:ln>
          <a:scene3d>
            <a:camera prst="orthographicFront"/>
            <a:lightRig rig="threePt" dir="t"/>
          </a:scene3d>
          <a:sp3d>
            <a:bevelT w="152400" h="50800" prst="softRound"/>
          </a:sp3d>
        </p:spPr>
        <p:txBody>
          <a:bodyPr lIns="91422" tIns="45711" rIns="91422" bIns="45711" anchor="ctr" anchorCtr="1"/>
          <a:lstStyle/>
          <a:p>
            <a:pPr algn="ctr"/>
            <a:r>
              <a:rPr lang="es-MX" sz="1400" b="1" dirty="0">
                <a:latin typeface="Soberana Texto" panose="02000000000000000000" pitchFamily="50" charset="0"/>
                <a:cs typeface="Arial" pitchFamily="34" charset="0"/>
              </a:rPr>
              <a:t>Financieros</a:t>
            </a:r>
            <a:endParaRPr lang="es-ES" sz="1400" b="1" dirty="0">
              <a:latin typeface="Soberana Texto" panose="02000000000000000000" pitchFamily="50" charset="0"/>
              <a:cs typeface="Arial" pitchFamily="34" charset="0"/>
            </a:endParaRPr>
          </a:p>
        </p:txBody>
      </p:sp>
      <p:sp>
        <p:nvSpPr>
          <p:cNvPr id="13" name="Rectangle 11">
            <a:hlinkClick r:id="" action="ppaction://noaction"/>
          </p:cNvPr>
          <p:cNvSpPr>
            <a:spLocks noChangeArrowheads="1"/>
          </p:cNvSpPr>
          <p:nvPr/>
        </p:nvSpPr>
        <p:spPr bwMode="auto">
          <a:xfrm>
            <a:off x="3744012" y="2016821"/>
            <a:ext cx="1731118" cy="838869"/>
          </a:xfrm>
          <a:prstGeom prst="rect">
            <a:avLst/>
          </a:prstGeom>
          <a:solidFill>
            <a:srgbClr val="006600"/>
          </a:solidFill>
          <a:ln w="27051">
            <a:solidFill>
              <a:srgbClr val="349698"/>
            </a:solidFill>
            <a:miter lim="800000"/>
            <a:headEnd/>
            <a:tailEnd/>
          </a:ln>
          <a:scene3d>
            <a:camera prst="orthographicFront"/>
            <a:lightRig rig="threePt" dir="t"/>
          </a:scene3d>
          <a:sp3d>
            <a:bevelT w="152400" h="50800" prst="softRound"/>
          </a:sp3d>
        </p:spPr>
        <p:txBody>
          <a:bodyPr lIns="91422" tIns="45711" rIns="91422" bIns="45711" anchor="ctr" anchorCtr="1"/>
          <a:lstStyle/>
          <a:p>
            <a:pPr algn="ctr"/>
            <a:r>
              <a:rPr lang="es-ES_tradnl" sz="1400" b="1" dirty="0">
                <a:latin typeface="Soberana Texto" panose="02000000000000000000" pitchFamily="50" charset="0"/>
                <a:cs typeface="Kalinga" panose="020B0502040204020203" pitchFamily="34" charset="0"/>
              </a:rPr>
              <a:t>Administrativos</a:t>
            </a:r>
            <a:endParaRPr lang="es-ES" sz="1400" b="1" dirty="0">
              <a:latin typeface="Soberana Texto" panose="02000000000000000000" pitchFamily="50" charset="0"/>
              <a:cs typeface="Kalinga" panose="020B0502040204020203" pitchFamily="34" charset="0"/>
            </a:endParaRPr>
          </a:p>
        </p:txBody>
      </p:sp>
      <p:sp>
        <p:nvSpPr>
          <p:cNvPr id="15" name="Rectangle 13">
            <a:hlinkClick r:id="" action="ppaction://noaction"/>
          </p:cNvPr>
          <p:cNvSpPr>
            <a:spLocks noChangeArrowheads="1"/>
          </p:cNvSpPr>
          <p:nvPr/>
        </p:nvSpPr>
        <p:spPr bwMode="auto">
          <a:xfrm>
            <a:off x="6547324" y="3399064"/>
            <a:ext cx="1731118" cy="838869"/>
          </a:xfrm>
          <a:prstGeom prst="rect">
            <a:avLst/>
          </a:prstGeom>
          <a:solidFill>
            <a:srgbClr val="006600"/>
          </a:solidFill>
          <a:ln w="27051">
            <a:solidFill>
              <a:srgbClr val="349698"/>
            </a:solidFill>
            <a:miter lim="800000"/>
            <a:headEnd/>
            <a:tailEnd/>
          </a:ln>
          <a:scene3d>
            <a:camera prst="orthographicFront"/>
            <a:lightRig rig="threePt" dir="t"/>
          </a:scene3d>
          <a:sp3d>
            <a:bevelT w="152400" h="50800" prst="softRound"/>
          </a:sp3d>
        </p:spPr>
        <p:txBody>
          <a:bodyPr lIns="91422" tIns="45711" rIns="91422" bIns="45711" anchor="ctr" anchorCtr="1"/>
          <a:lstStyle/>
          <a:p>
            <a:pPr algn="ctr"/>
            <a:r>
              <a:rPr lang="es-MX" sz="1400" b="1" dirty="0">
                <a:latin typeface="Soberana Texto" panose="02000000000000000000" pitchFamily="50" charset="0"/>
                <a:cs typeface="Kalinga" panose="020B0502040204020203" pitchFamily="34" charset="0"/>
              </a:rPr>
              <a:t>De servicios</a:t>
            </a:r>
            <a:endParaRPr lang="es-ES" sz="1400" b="1" dirty="0">
              <a:latin typeface="Soberana Texto" panose="02000000000000000000" pitchFamily="50" charset="0"/>
              <a:cs typeface="Kalinga" panose="020B0502040204020203" pitchFamily="34" charset="0"/>
            </a:endParaRPr>
          </a:p>
        </p:txBody>
      </p:sp>
      <p:sp>
        <p:nvSpPr>
          <p:cNvPr id="16" name="Rectangle 14">
            <a:hlinkClick r:id="" action="ppaction://noaction"/>
          </p:cNvPr>
          <p:cNvSpPr>
            <a:spLocks noChangeArrowheads="1"/>
          </p:cNvSpPr>
          <p:nvPr/>
        </p:nvSpPr>
        <p:spPr bwMode="auto">
          <a:xfrm>
            <a:off x="6678819" y="4499899"/>
            <a:ext cx="1731118" cy="837469"/>
          </a:xfrm>
          <a:prstGeom prst="rect">
            <a:avLst/>
          </a:prstGeom>
          <a:solidFill>
            <a:schemeClr val="bg1"/>
          </a:solidFill>
          <a:ln w="27051">
            <a:solidFill>
              <a:srgbClr val="349698"/>
            </a:solidFill>
            <a:miter lim="800000"/>
            <a:headEnd/>
            <a:tailEnd/>
          </a:ln>
          <a:scene3d>
            <a:camera prst="orthographicFront"/>
            <a:lightRig rig="threePt" dir="t"/>
          </a:scene3d>
          <a:sp3d>
            <a:bevelT w="152400" h="50800" prst="softRound"/>
          </a:sp3d>
        </p:spPr>
        <p:txBody>
          <a:bodyPr lIns="91422" tIns="45711" rIns="91422" bIns="45711" anchor="ctr" anchorCtr="1"/>
          <a:lstStyle/>
          <a:p>
            <a:pPr algn="ctr"/>
            <a:r>
              <a:rPr lang="es-ES_tradnl" sz="1400" b="1" dirty="0">
                <a:latin typeface="Soberana Texto" panose="02000000000000000000" pitchFamily="50" charset="0"/>
                <a:cs typeface="Kalinga" panose="020B0502040204020203" pitchFamily="34" charset="0"/>
              </a:rPr>
              <a:t>Sustantivos</a:t>
            </a:r>
            <a:endParaRPr lang="es-ES" sz="1400" b="1" dirty="0">
              <a:latin typeface="Soberana Texto" panose="02000000000000000000" pitchFamily="50" charset="0"/>
              <a:cs typeface="Kalinga" panose="020B0502040204020203" pitchFamily="34" charset="0"/>
            </a:endParaRPr>
          </a:p>
        </p:txBody>
      </p:sp>
      <p:sp>
        <p:nvSpPr>
          <p:cNvPr id="17" name="Rectangle 16">
            <a:hlinkClick r:id="" action="ppaction://noaction"/>
          </p:cNvPr>
          <p:cNvSpPr>
            <a:spLocks noChangeArrowheads="1"/>
          </p:cNvSpPr>
          <p:nvPr/>
        </p:nvSpPr>
        <p:spPr bwMode="auto">
          <a:xfrm>
            <a:off x="5846496" y="5467736"/>
            <a:ext cx="1732563" cy="769575"/>
          </a:xfrm>
          <a:prstGeom prst="rect">
            <a:avLst/>
          </a:prstGeom>
          <a:solidFill>
            <a:srgbClr val="7F7F7F"/>
          </a:solidFill>
          <a:ln w="27051">
            <a:solidFill>
              <a:srgbClr val="349698"/>
            </a:solidFill>
            <a:miter lim="800000"/>
            <a:headEnd/>
            <a:tailEnd/>
          </a:ln>
          <a:scene3d>
            <a:camera prst="orthographicFront"/>
            <a:lightRig rig="threePt" dir="t"/>
          </a:scene3d>
          <a:sp3d>
            <a:bevelT w="152400" h="50800" prst="softRound"/>
          </a:sp3d>
        </p:spPr>
        <p:txBody>
          <a:bodyPr lIns="91422" tIns="45711" rIns="91422" bIns="45711" anchor="ctr" anchorCtr="1"/>
          <a:lstStyle/>
          <a:p>
            <a:pPr algn="ctr"/>
            <a:r>
              <a:rPr lang="es-ES_tradnl" sz="1400" b="1" dirty="0">
                <a:latin typeface="Soberana Texto" panose="02000000000000000000" pitchFamily="50" charset="0"/>
                <a:cs typeface="Arial" pitchFamily="34" charset="0"/>
              </a:rPr>
              <a:t>Legales</a:t>
            </a:r>
            <a:endParaRPr lang="es-ES" sz="1400" b="1" dirty="0">
              <a:latin typeface="Soberana Texto" panose="02000000000000000000" pitchFamily="50" charset="0"/>
              <a:cs typeface="Arial" pitchFamily="34" charset="0"/>
            </a:endParaRPr>
          </a:p>
        </p:txBody>
      </p:sp>
      <p:sp>
        <p:nvSpPr>
          <p:cNvPr id="18" name="Rectangle 17">
            <a:hlinkClick r:id="rId2" action="ppaction://hlinksldjump"/>
          </p:cNvPr>
          <p:cNvSpPr>
            <a:spLocks noChangeArrowheads="1"/>
          </p:cNvSpPr>
          <p:nvPr/>
        </p:nvSpPr>
        <p:spPr bwMode="auto">
          <a:xfrm>
            <a:off x="1635747" y="5481384"/>
            <a:ext cx="1731118" cy="755927"/>
          </a:xfrm>
          <a:prstGeom prst="rect">
            <a:avLst/>
          </a:prstGeom>
          <a:solidFill>
            <a:srgbClr val="7F7F7F"/>
          </a:solidFill>
          <a:ln w="27051">
            <a:solidFill>
              <a:srgbClr val="349698"/>
            </a:solidFill>
            <a:miter lim="800000"/>
            <a:headEnd/>
            <a:tailEnd/>
          </a:ln>
          <a:scene3d>
            <a:camera prst="orthographicFront"/>
            <a:lightRig rig="threePt" dir="t"/>
          </a:scene3d>
          <a:sp3d>
            <a:bevelT w="152400" h="50800" prst="softRound"/>
          </a:sp3d>
        </p:spPr>
        <p:txBody>
          <a:bodyPr lIns="91422" tIns="45711" rIns="91422" bIns="45711" anchor="ctr" anchorCtr="1"/>
          <a:lstStyle/>
          <a:p>
            <a:pPr algn="ctr"/>
            <a:r>
              <a:rPr lang="es-MX" sz="1400" b="1" dirty="0">
                <a:latin typeface="Soberana Texto" panose="02000000000000000000" pitchFamily="50" charset="0"/>
                <a:cs typeface="Arial" pitchFamily="34" charset="0"/>
              </a:rPr>
              <a:t>Presupuestales</a:t>
            </a:r>
            <a:endParaRPr lang="es-ES" sz="1400" b="1" dirty="0">
              <a:latin typeface="Soberana Texto" panose="02000000000000000000" pitchFamily="50" charset="0"/>
              <a:cs typeface="Arial" pitchFamily="34" charset="0"/>
            </a:endParaRPr>
          </a:p>
        </p:txBody>
      </p:sp>
      <p:sp>
        <p:nvSpPr>
          <p:cNvPr id="19" name="Rectangle 18">
            <a:hlinkClick r:id="" action="ppaction://noaction"/>
          </p:cNvPr>
          <p:cNvSpPr>
            <a:spLocks noChangeArrowheads="1"/>
          </p:cNvSpPr>
          <p:nvPr/>
        </p:nvSpPr>
        <p:spPr bwMode="auto">
          <a:xfrm>
            <a:off x="679197" y="4459558"/>
            <a:ext cx="1732563" cy="837469"/>
          </a:xfrm>
          <a:prstGeom prst="rect">
            <a:avLst/>
          </a:prstGeom>
          <a:solidFill>
            <a:srgbClr val="006600"/>
          </a:solidFill>
          <a:ln w="27051">
            <a:solidFill>
              <a:srgbClr val="349698"/>
            </a:solidFill>
            <a:miter lim="800000"/>
            <a:headEnd/>
            <a:tailEnd/>
          </a:ln>
          <a:scene3d>
            <a:camera prst="orthographicFront"/>
            <a:lightRig rig="threePt" dir="t"/>
          </a:scene3d>
          <a:sp3d>
            <a:bevelT w="152400" h="50800" prst="softRound"/>
          </a:sp3d>
        </p:spPr>
        <p:txBody>
          <a:bodyPr lIns="91422" tIns="45711" rIns="91422" bIns="45711" anchor="ctr" anchorCtr="1"/>
          <a:lstStyle/>
          <a:p>
            <a:pPr algn="ctr"/>
            <a:r>
              <a:rPr lang="es-MX" sz="1400" b="1" dirty="0">
                <a:latin typeface="Soberana Texto" panose="02000000000000000000" pitchFamily="50" charset="0"/>
                <a:cs typeface="Arial" pitchFamily="34" charset="0"/>
              </a:rPr>
              <a:t>De salud</a:t>
            </a:r>
            <a:endParaRPr lang="es-ES" sz="1400" b="1" dirty="0">
              <a:latin typeface="Soberana Texto" panose="02000000000000000000" pitchFamily="50" charset="0"/>
              <a:cs typeface="Arial" pitchFamily="34" charset="0"/>
            </a:endParaRPr>
          </a:p>
        </p:txBody>
      </p:sp>
      <p:sp>
        <p:nvSpPr>
          <p:cNvPr id="20" name="Rectangle 19">
            <a:hlinkClick r:id="" action="ppaction://noaction"/>
          </p:cNvPr>
          <p:cNvSpPr>
            <a:spLocks noChangeArrowheads="1"/>
          </p:cNvSpPr>
          <p:nvPr/>
        </p:nvSpPr>
        <p:spPr bwMode="auto">
          <a:xfrm>
            <a:off x="882900" y="3285628"/>
            <a:ext cx="1731118" cy="837469"/>
          </a:xfrm>
          <a:prstGeom prst="rect">
            <a:avLst/>
          </a:prstGeom>
          <a:solidFill>
            <a:schemeClr val="bg1"/>
          </a:solidFill>
          <a:ln w="27051">
            <a:solidFill>
              <a:srgbClr val="349698"/>
            </a:solidFill>
            <a:miter lim="800000"/>
            <a:headEnd/>
            <a:tailEnd/>
          </a:ln>
          <a:scene3d>
            <a:camera prst="orthographicFront"/>
            <a:lightRig rig="threePt" dir="t"/>
          </a:scene3d>
          <a:sp3d>
            <a:bevelT w="152400" h="50800" prst="softRound"/>
          </a:sp3d>
        </p:spPr>
        <p:txBody>
          <a:bodyPr lIns="91422" tIns="45711" rIns="91422" bIns="45711" anchor="ctr" anchorCtr="1"/>
          <a:lstStyle/>
          <a:p>
            <a:pPr algn="ctr"/>
            <a:r>
              <a:rPr lang="es-MX" sz="1400" b="1" dirty="0">
                <a:latin typeface="Soberana Texto" panose="02000000000000000000" pitchFamily="50" charset="0"/>
                <a:cs typeface="Arial" pitchFamily="34" charset="0"/>
              </a:rPr>
              <a:t>Obra pública</a:t>
            </a:r>
            <a:endParaRPr lang="es-ES" sz="1400" b="1" dirty="0">
              <a:latin typeface="Soberana Texto" panose="02000000000000000000" pitchFamily="50" charset="0"/>
              <a:cs typeface="Arial" pitchFamily="34" charset="0"/>
            </a:endParaRPr>
          </a:p>
        </p:txBody>
      </p:sp>
      <p:grpSp>
        <p:nvGrpSpPr>
          <p:cNvPr id="21" name="Group 49"/>
          <p:cNvGrpSpPr>
            <a:grpSpLocks/>
          </p:cNvGrpSpPr>
          <p:nvPr/>
        </p:nvGrpSpPr>
        <p:grpSpPr bwMode="auto">
          <a:xfrm>
            <a:off x="3401545" y="3465160"/>
            <a:ext cx="2429056" cy="1371039"/>
            <a:chOff x="2143" y="2069"/>
            <a:chExt cx="1530" cy="863"/>
          </a:xfrm>
          <a:solidFill>
            <a:srgbClr val="BC0000"/>
          </a:solidFill>
        </p:grpSpPr>
        <p:sp>
          <p:nvSpPr>
            <p:cNvPr id="23" name="Oval 9"/>
            <p:cNvSpPr>
              <a:spLocks noChangeAspect="1" noChangeArrowheads="1"/>
            </p:cNvSpPr>
            <p:nvPr/>
          </p:nvSpPr>
          <p:spPr bwMode="auto">
            <a:xfrm>
              <a:off x="2143" y="2069"/>
              <a:ext cx="1530" cy="863"/>
            </a:xfrm>
            <a:prstGeom prst="ellipse">
              <a:avLst/>
            </a:prstGeom>
            <a:grpFill/>
            <a:ln w="12700">
              <a:solidFill>
                <a:srgbClr val="CC99FF"/>
              </a:solidFill>
              <a:round/>
              <a:headEnd/>
              <a:tailEnd/>
            </a:ln>
            <a:effectLst>
              <a:prstShdw prst="shdw17" dist="17961" dir="2700000">
                <a:srgbClr val="CC99FF">
                  <a:gamma/>
                  <a:shade val="60000"/>
                  <a:invGamma/>
                </a:srgbClr>
              </a:prstShdw>
            </a:effectLst>
            <a:scene3d>
              <a:camera prst="orthographicFront"/>
              <a:lightRig rig="threePt" dir="t"/>
            </a:scene3d>
            <a:sp3d>
              <a:bevelT/>
            </a:sp3d>
          </p:spPr>
          <p:txBody>
            <a:bodyPr wrap="none" anchor="ctr"/>
            <a:lstStyle/>
            <a:p>
              <a:pPr algn="just">
                <a:defRPr/>
              </a:pPr>
              <a:endParaRPr lang="es-MX" sz="1100" b="1">
                <a:effectLst>
                  <a:outerShdw blurRad="38100" dist="38100" dir="2700000" algn="tl">
                    <a:srgbClr val="C0C0C0"/>
                  </a:outerShdw>
                </a:effectLst>
                <a:latin typeface="Lucida Sans" pitchFamily="34" charset="0"/>
              </a:endParaRPr>
            </a:p>
          </p:txBody>
        </p:sp>
        <p:sp>
          <p:nvSpPr>
            <p:cNvPr id="24" name="Text Box 10"/>
            <p:cNvSpPr txBox="1">
              <a:spLocks noChangeArrowheads="1"/>
            </p:cNvSpPr>
            <p:nvPr/>
          </p:nvSpPr>
          <p:spPr bwMode="auto">
            <a:xfrm>
              <a:off x="2217" y="2399"/>
              <a:ext cx="1373" cy="213"/>
            </a:xfrm>
            <a:prstGeom prst="rect">
              <a:avLst/>
            </a:prstGeom>
            <a:grp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s-MX" sz="1600" b="1" dirty="0">
                  <a:solidFill>
                    <a:srgbClr val="000066"/>
                  </a:solidFill>
                  <a:latin typeface="Lucida Sans" pitchFamily="34" charset="0"/>
                </a:rPr>
                <a:t> </a:t>
              </a:r>
              <a:r>
                <a:rPr lang="es-MX" sz="1600" b="1" dirty="0">
                  <a:solidFill>
                    <a:schemeClr val="bg1"/>
                  </a:solidFill>
                  <a:latin typeface="Lucida Sans" pitchFamily="34" charset="0"/>
                </a:rPr>
                <a:t>TIPOS DE RIESGOS</a:t>
              </a:r>
              <a:endParaRPr lang="es-ES" sz="1600" b="1" dirty="0">
                <a:solidFill>
                  <a:schemeClr val="bg1"/>
                </a:solidFill>
                <a:latin typeface="Lucida Sans" pitchFamily="34" charset="0"/>
              </a:endParaRPr>
            </a:p>
          </p:txBody>
        </p:sp>
      </p:grpSp>
      <p:sp>
        <p:nvSpPr>
          <p:cNvPr id="25" name="AutoShape 34"/>
          <p:cNvSpPr>
            <a:spLocks noChangeArrowheads="1"/>
          </p:cNvSpPr>
          <p:nvPr/>
        </p:nvSpPr>
        <p:spPr bwMode="auto">
          <a:xfrm rot="19203221">
            <a:off x="3174915" y="4969931"/>
            <a:ext cx="708143" cy="160372"/>
          </a:xfrm>
          <a:prstGeom prst="leftArrow">
            <a:avLst>
              <a:gd name="adj1" fmla="val 50000"/>
              <a:gd name="adj2" fmla="val 110396"/>
            </a:avLst>
          </a:prstGeom>
          <a:solidFill>
            <a:srgbClr val="BC0000"/>
          </a:solidFill>
          <a:ln w="9525">
            <a:solidFill>
              <a:schemeClr val="tx1"/>
            </a:solidFill>
            <a:miter lim="800000"/>
            <a:headEnd/>
            <a:tailEnd/>
          </a:ln>
          <a:effectLst/>
          <a:scene3d>
            <a:camera prst="orthographicFront"/>
            <a:lightRig rig="threePt" dir="t"/>
          </a:scene3d>
          <a:sp3d>
            <a:bevelT w="139700" h="139700" prst="divot"/>
          </a:sp3d>
        </p:spPr>
        <p:txBody>
          <a:bodyPr wrap="none" lIns="82104" tIns="41052" rIns="82104" bIns="41052" anchor="ctr"/>
          <a:lstStyle/>
          <a:p>
            <a:pPr algn="just">
              <a:defRPr/>
            </a:pPr>
            <a:endParaRPr lang="es-MX" sz="1100" b="1">
              <a:effectLst>
                <a:outerShdw blurRad="38100" dist="38100" dir="2700000" algn="tl">
                  <a:srgbClr val="FFFFFF"/>
                </a:outerShdw>
              </a:effectLst>
              <a:latin typeface="Lucida Sans" pitchFamily="34" charset="0"/>
            </a:endParaRPr>
          </a:p>
        </p:txBody>
      </p:sp>
      <p:sp>
        <p:nvSpPr>
          <p:cNvPr id="26" name="AutoShape 35"/>
          <p:cNvSpPr>
            <a:spLocks noChangeArrowheads="1"/>
          </p:cNvSpPr>
          <p:nvPr/>
        </p:nvSpPr>
        <p:spPr bwMode="auto">
          <a:xfrm rot="2396779" flipH="1">
            <a:off x="5341816" y="4969931"/>
            <a:ext cx="708143" cy="160372"/>
          </a:xfrm>
          <a:prstGeom prst="leftArrow">
            <a:avLst>
              <a:gd name="adj1" fmla="val 50000"/>
              <a:gd name="adj2" fmla="val 110396"/>
            </a:avLst>
          </a:prstGeom>
          <a:solidFill>
            <a:srgbClr val="BC0000"/>
          </a:solidFill>
          <a:ln w="9525">
            <a:solidFill>
              <a:schemeClr val="tx1"/>
            </a:solidFill>
            <a:miter lim="800000"/>
            <a:headEnd/>
            <a:tailEnd/>
          </a:ln>
          <a:effectLst/>
          <a:scene3d>
            <a:camera prst="orthographicFront"/>
            <a:lightRig rig="threePt" dir="t"/>
          </a:scene3d>
          <a:sp3d>
            <a:bevelT w="139700" h="139700" prst="divot"/>
          </a:sp3d>
        </p:spPr>
        <p:txBody>
          <a:bodyPr wrap="none" lIns="82104" tIns="41052" rIns="82104" bIns="41052" anchor="ctr"/>
          <a:lstStyle/>
          <a:p>
            <a:pPr algn="just">
              <a:defRPr/>
            </a:pPr>
            <a:endParaRPr lang="es-MX" sz="1100" b="1">
              <a:effectLst>
                <a:outerShdw blurRad="38100" dist="38100" dir="2700000" algn="tl">
                  <a:srgbClr val="FFFFFF"/>
                </a:outerShdw>
              </a:effectLst>
              <a:latin typeface="Lucida Sans" pitchFamily="34" charset="0"/>
            </a:endParaRPr>
          </a:p>
        </p:txBody>
      </p:sp>
      <p:sp>
        <p:nvSpPr>
          <p:cNvPr id="27" name="AutoShape 36"/>
          <p:cNvSpPr>
            <a:spLocks noChangeArrowheads="1"/>
          </p:cNvSpPr>
          <p:nvPr/>
        </p:nvSpPr>
        <p:spPr bwMode="auto">
          <a:xfrm rot="5400000">
            <a:off x="4301813" y="3216566"/>
            <a:ext cx="706589" cy="160364"/>
          </a:xfrm>
          <a:prstGeom prst="leftArrow">
            <a:avLst>
              <a:gd name="adj1" fmla="val 50000"/>
              <a:gd name="adj2" fmla="val 110396"/>
            </a:avLst>
          </a:prstGeom>
          <a:solidFill>
            <a:srgbClr val="BC0000"/>
          </a:solidFill>
          <a:ln w="9525">
            <a:solidFill>
              <a:schemeClr val="tx1"/>
            </a:solidFill>
            <a:miter lim="800000"/>
            <a:headEnd/>
            <a:tailEnd/>
          </a:ln>
          <a:effectLst/>
          <a:scene3d>
            <a:camera prst="orthographicFront"/>
            <a:lightRig rig="threePt" dir="t"/>
          </a:scene3d>
          <a:sp3d>
            <a:bevelT w="139700" h="139700" prst="divot"/>
          </a:sp3d>
        </p:spPr>
        <p:txBody>
          <a:bodyPr wrap="none" lIns="82104" tIns="41052" rIns="82104" bIns="41052" anchor="ctr"/>
          <a:lstStyle/>
          <a:p>
            <a:pPr algn="just">
              <a:defRPr/>
            </a:pPr>
            <a:endParaRPr lang="es-MX" sz="1100" b="1">
              <a:effectLst>
                <a:outerShdw blurRad="38100" dist="38100" dir="2700000" algn="tl">
                  <a:srgbClr val="FFFFFF"/>
                </a:outerShdw>
              </a:effectLst>
              <a:latin typeface="Lucida Sans" pitchFamily="34" charset="0"/>
            </a:endParaRPr>
          </a:p>
        </p:txBody>
      </p:sp>
      <p:sp>
        <p:nvSpPr>
          <p:cNvPr id="28" name="AutoShape 37"/>
          <p:cNvSpPr>
            <a:spLocks noChangeArrowheads="1"/>
          </p:cNvSpPr>
          <p:nvPr/>
        </p:nvSpPr>
        <p:spPr bwMode="auto">
          <a:xfrm rot="16200000">
            <a:off x="4289111" y="5107219"/>
            <a:ext cx="708176" cy="160364"/>
          </a:xfrm>
          <a:prstGeom prst="leftArrow">
            <a:avLst>
              <a:gd name="adj1" fmla="val 50000"/>
              <a:gd name="adj2" fmla="val 110396"/>
            </a:avLst>
          </a:prstGeom>
          <a:solidFill>
            <a:srgbClr val="BC0000"/>
          </a:solidFill>
          <a:ln w="9525">
            <a:solidFill>
              <a:schemeClr val="tx1"/>
            </a:solidFill>
            <a:miter lim="800000"/>
            <a:headEnd/>
            <a:tailEnd/>
          </a:ln>
          <a:effectLst/>
          <a:scene3d>
            <a:camera prst="orthographicFront"/>
            <a:lightRig rig="threePt" dir="t"/>
          </a:scene3d>
          <a:sp3d>
            <a:bevelT w="139700" h="139700" prst="divot"/>
          </a:sp3d>
        </p:spPr>
        <p:txBody>
          <a:bodyPr wrap="none" lIns="82104" tIns="41052" rIns="82104" bIns="41052" anchor="ctr"/>
          <a:lstStyle/>
          <a:p>
            <a:pPr algn="just">
              <a:defRPr/>
            </a:pPr>
            <a:endParaRPr lang="es-MX" sz="1100" b="1">
              <a:effectLst>
                <a:outerShdw blurRad="38100" dist="38100" dir="2700000" algn="tl">
                  <a:srgbClr val="FFFFFF"/>
                </a:outerShdw>
              </a:effectLst>
              <a:latin typeface="Lucida Sans" pitchFamily="34" charset="0"/>
            </a:endParaRPr>
          </a:p>
        </p:txBody>
      </p:sp>
      <p:sp>
        <p:nvSpPr>
          <p:cNvPr id="29" name="AutoShape 38"/>
          <p:cNvSpPr>
            <a:spLocks noChangeArrowheads="1"/>
          </p:cNvSpPr>
          <p:nvPr/>
        </p:nvSpPr>
        <p:spPr bwMode="auto">
          <a:xfrm rot="2396779" flipV="1">
            <a:off x="3201507" y="3415042"/>
            <a:ext cx="708143" cy="160372"/>
          </a:xfrm>
          <a:prstGeom prst="leftArrow">
            <a:avLst>
              <a:gd name="adj1" fmla="val 50000"/>
              <a:gd name="adj2" fmla="val 110396"/>
            </a:avLst>
          </a:prstGeom>
          <a:solidFill>
            <a:srgbClr val="BC0000"/>
          </a:solidFill>
          <a:ln w="9525">
            <a:solidFill>
              <a:schemeClr val="tx1"/>
            </a:solidFill>
            <a:miter lim="800000"/>
            <a:headEnd/>
            <a:tailEnd/>
          </a:ln>
          <a:effectLst/>
          <a:scene3d>
            <a:camera prst="orthographicFront"/>
            <a:lightRig rig="threePt" dir="t"/>
          </a:scene3d>
          <a:sp3d>
            <a:bevelT w="139700" h="139700" prst="divot"/>
          </a:sp3d>
        </p:spPr>
        <p:txBody>
          <a:bodyPr wrap="none" lIns="82104" tIns="41052" rIns="82104" bIns="41052" anchor="ctr"/>
          <a:lstStyle/>
          <a:p>
            <a:pPr algn="just">
              <a:defRPr/>
            </a:pPr>
            <a:endParaRPr lang="es-MX" sz="1100" b="1">
              <a:effectLst>
                <a:outerShdw blurRad="38100" dist="38100" dir="2700000" algn="tl">
                  <a:srgbClr val="FFFFFF"/>
                </a:outerShdw>
              </a:effectLst>
              <a:latin typeface="Lucida Sans" pitchFamily="34" charset="0"/>
            </a:endParaRPr>
          </a:p>
        </p:txBody>
      </p:sp>
      <p:sp>
        <p:nvSpPr>
          <p:cNvPr id="30" name="AutoShape 39"/>
          <p:cNvSpPr>
            <a:spLocks noChangeArrowheads="1"/>
          </p:cNvSpPr>
          <p:nvPr/>
        </p:nvSpPr>
        <p:spPr bwMode="auto">
          <a:xfrm rot="18596779" flipH="1">
            <a:off x="5319571" y="3394404"/>
            <a:ext cx="706589" cy="160364"/>
          </a:xfrm>
          <a:prstGeom prst="leftArrow">
            <a:avLst>
              <a:gd name="adj1" fmla="val 50000"/>
              <a:gd name="adj2" fmla="val 110396"/>
            </a:avLst>
          </a:prstGeom>
          <a:solidFill>
            <a:srgbClr val="BC0000"/>
          </a:solidFill>
          <a:ln w="9525">
            <a:solidFill>
              <a:schemeClr val="tx1"/>
            </a:solidFill>
            <a:miter lim="800000"/>
            <a:headEnd/>
            <a:tailEnd/>
          </a:ln>
          <a:effectLst/>
          <a:scene3d>
            <a:camera prst="orthographicFront"/>
            <a:lightRig rig="threePt" dir="t"/>
          </a:scene3d>
          <a:sp3d>
            <a:bevelT w="139700" h="139700" prst="divot"/>
          </a:sp3d>
        </p:spPr>
        <p:txBody>
          <a:bodyPr wrap="none" lIns="82104" tIns="41052" rIns="82104" bIns="41052" anchor="ctr"/>
          <a:lstStyle/>
          <a:p>
            <a:pPr algn="just">
              <a:defRPr/>
            </a:pPr>
            <a:endParaRPr lang="es-MX" sz="1100" b="1">
              <a:effectLst>
                <a:outerShdw blurRad="38100" dist="38100" dir="2700000" algn="tl">
                  <a:srgbClr val="FFFFFF"/>
                </a:outerShdw>
              </a:effectLst>
              <a:latin typeface="Lucida Sans" pitchFamily="34" charset="0"/>
            </a:endParaRPr>
          </a:p>
        </p:txBody>
      </p:sp>
      <p:sp>
        <p:nvSpPr>
          <p:cNvPr id="31" name="AutoShape 40"/>
          <p:cNvSpPr>
            <a:spLocks noChangeArrowheads="1"/>
          </p:cNvSpPr>
          <p:nvPr/>
        </p:nvSpPr>
        <p:spPr bwMode="auto">
          <a:xfrm rot="20720527">
            <a:off x="2629912" y="4528703"/>
            <a:ext cx="708143" cy="160372"/>
          </a:xfrm>
          <a:prstGeom prst="leftArrow">
            <a:avLst>
              <a:gd name="adj1" fmla="val 50000"/>
              <a:gd name="adj2" fmla="val 110396"/>
            </a:avLst>
          </a:prstGeom>
          <a:solidFill>
            <a:srgbClr val="BC0000"/>
          </a:solidFill>
          <a:ln w="9525">
            <a:solidFill>
              <a:schemeClr val="tx1"/>
            </a:solidFill>
            <a:miter lim="800000"/>
            <a:headEnd/>
            <a:tailEnd/>
          </a:ln>
          <a:effectLst/>
          <a:scene3d>
            <a:camera prst="orthographicFront"/>
            <a:lightRig rig="threePt" dir="t"/>
          </a:scene3d>
          <a:sp3d>
            <a:bevelT w="139700" h="139700" prst="divot"/>
          </a:sp3d>
        </p:spPr>
        <p:txBody>
          <a:bodyPr wrap="none" lIns="82104" tIns="41052" rIns="82104" bIns="41052" anchor="ctr"/>
          <a:lstStyle/>
          <a:p>
            <a:pPr algn="just">
              <a:defRPr/>
            </a:pPr>
            <a:endParaRPr lang="es-MX" sz="1100" b="1">
              <a:effectLst>
                <a:outerShdw blurRad="38100" dist="38100" dir="2700000" algn="tl">
                  <a:srgbClr val="FFFFFF"/>
                </a:outerShdw>
              </a:effectLst>
              <a:latin typeface="Lucida Sans" pitchFamily="34" charset="0"/>
            </a:endParaRPr>
          </a:p>
        </p:txBody>
      </p:sp>
      <p:sp>
        <p:nvSpPr>
          <p:cNvPr id="32" name="AutoShape 41"/>
          <p:cNvSpPr>
            <a:spLocks noChangeArrowheads="1"/>
          </p:cNvSpPr>
          <p:nvPr/>
        </p:nvSpPr>
        <p:spPr bwMode="auto">
          <a:xfrm rot="1094533" flipH="1">
            <a:off x="5875306" y="4580079"/>
            <a:ext cx="708143" cy="160372"/>
          </a:xfrm>
          <a:prstGeom prst="leftArrow">
            <a:avLst>
              <a:gd name="adj1" fmla="val 50000"/>
              <a:gd name="adj2" fmla="val 110396"/>
            </a:avLst>
          </a:prstGeom>
          <a:solidFill>
            <a:srgbClr val="BC0000"/>
          </a:solidFill>
          <a:ln w="9525">
            <a:solidFill>
              <a:schemeClr val="tx1"/>
            </a:solidFill>
            <a:miter lim="800000"/>
            <a:headEnd/>
            <a:tailEnd/>
          </a:ln>
          <a:effectLst/>
          <a:scene3d>
            <a:camera prst="orthographicFront"/>
            <a:lightRig rig="threePt" dir="t"/>
          </a:scene3d>
          <a:sp3d>
            <a:bevelT w="139700" h="139700" prst="divot"/>
          </a:sp3d>
        </p:spPr>
        <p:txBody>
          <a:bodyPr wrap="none" lIns="82104" tIns="41052" rIns="82104" bIns="41052" anchor="ctr"/>
          <a:lstStyle/>
          <a:p>
            <a:pPr algn="just">
              <a:defRPr/>
            </a:pPr>
            <a:endParaRPr lang="es-MX" sz="1100" b="1">
              <a:effectLst>
                <a:outerShdw blurRad="38100" dist="38100" dir="2700000" algn="tl">
                  <a:srgbClr val="FFFFFF"/>
                </a:outerShdw>
              </a:effectLst>
              <a:latin typeface="Lucida Sans" pitchFamily="34" charset="0"/>
            </a:endParaRPr>
          </a:p>
        </p:txBody>
      </p:sp>
      <p:sp>
        <p:nvSpPr>
          <p:cNvPr id="33" name="Rectangle 13">
            <a:hlinkClick r:id="" action="ppaction://noaction"/>
          </p:cNvPr>
          <p:cNvSpPr>
            <a:spLocks noChangeArrowheads="1"/>
          </p:cNvSpPr>
          <p:nvPr/>
        </p:nvSpPr>
        <p:spPr bwMode="auto">
          <a:xfrm>
            <a:off x="5933196" y="2229689"/>
            <a:ext cx="1731118" cy="837469"/>
          </a:xfrm>
          <a:prstGeom prst="rect">
            <a:avLst/>
          </a:prstGeom>
          <a:solidFill>
            <a:srgbClr val="7F7F7F"/>
          </a:solidFill>
          <a:ln w="27051">
            <a:solidFill>
              <a:srgbClr val="349698"/>
            </a:solidFill>
            <a:miter lim="800000"/>
            <a:headEnd/>
            <a:tailEnd/>
          </a:ln>
          <a:scene3d>
            <a:camera prst="orthographicFront"/>
            <a:lightRig rig="threePt" dir="t"/>
          </a:scene3d>
          <a:sp3d>
            <a:bevelT w="152400" h="50800" prst="softRound"/>
          </a:sp3d>
        </p:spPr>
        <p:txBody>
          <a:bodyPr lIns="91422" tIns="45711" rIns="91422" bIns="45711" anchor="ctr" anchorCtr="1"/>
          <a:lstStyle/>
          <a:p>
            <a:pPr algn="ctr"/>
            <a:r>
              <a:rPr lang="es-MX" sz="1400" b="1" dirty="0">
                <a:latin typeface="Soberana Texto" panose="02000000000000000000" pitchFamily="50" charset="0"/>
                <a:cs typeface="Kalinga" panose="020B0502040204020203" pitchFamily="34" charset="0"/>
              </a:rPr>
              <a:t>TIC´S</a:t>
            </a:r>
            <a:endParaRPr lang="es-ES" sz="1400" b="1" dirty="0">
              <a:latin typeface="Soberana Texto" panose="02000000000000000000" pitchFamily="50" charset="0"/>
              <a:cs typeface="Kalinga" panose="020B0502040204020203" pitchFamily="34" charset="0"/>
            </a:endParaRPr>
          </a:p>
        </p:txBody>
      </p:sp>
      <p:sp>
        <p:nvSpPr>
          <p:cNvPr id="34" name="AutoShape 41"/>
          <p:cNvSpPr>
            <a:spLocks noChangeArrowheads="1"/>
          </p:cNvSpPr>
          <p:nvPr/>
        </p:nvSpPr>
        <p:spPr bwMode="auto">
          <a:xfrm rot="20871279" flipH="1">
            <a:off x="5782916" y="3932636"/>
            <a:ext cx="708053" cy="161052"/>
          </a:xfrm>
          <a:prstGeom prst="leftArrow">
            <a:avLst>
              <a:gd name="adj1" fmla="val 50000"/>
              <a:gd name="adj2" fmla="val 110396"/>
            </a:avLst>
          </a:prstGeom>
          <a:solidFill>
            <a:srgbClr val="BC0000"/>
          </a:solidFill>
          <a:ln w="9525">
            <a:solidFill>
              <a:schemeClr val="tx1"/>
            </a:solidFill>
            <a:miter lim="800000"/>
            <a:headEnd/>
            <a:tailEnd/>
          </a:ln>
          <a:effectLst/>
          <a:scene3d>
            <a:camera prst="orthographicFront"/>
            <a:lightRig rig="threePt" dir="t"/>
          </a:scene3d>
          <a:sp3d>
            <a:bevelT w="139700" h="139700" prst="divot"/>
          </a:sp3d>
        </p:spPr>
        <p:txBody>
          <a:bodyPr wrap="none" lIns="91422" tIns="45711" rIns="91422" bIns="45711" anchor="ctr"/>
          <a:lstStyle/>
          <a:p>
            <a:pPr algn="just">
              <a:defRPr/>
            </a:pPr>
            <a:endParaRPr lang="es-MX" sz="1100" b="1">
              <a:effectLst>
                <a:outerShdw blurRad="38100" dist="38100" dir="2700000" algn="tl">
                  <a:srgbClr val="FFFFFF"/>
                </a:outerShdw>
              </a:effectLst>
              <a:latin typeface="Lucida Sans" pitchFamily="34" charset="0"/>
            </a:endParaRPr>
          </a:p>
        </p:txBody>
      </p:sp>
      <p:sp>
        <p:nvSpPr>
          <p:cNvPr id="35" name="Rectangle 19">
            <a:hlinkClick r:id="" action="ppaction://noaction"/>
          </p:cNvPr>
          <p:cNvSpPr>
            <a:spLocks noChangeArrowheads="1"/>
          </p:cNvSpPr>
          <p:nvPr/>
        </p:nvSpPr>
        <p:spPr bwMode="auto">
          <a:xfrm>
            <a:off x="1640083" y="2180674"/>
            <a:ext cx="1731118" cy="837469"/>
          </a:xfrm>
          <a:prstGeom prst="rect">
            <a:avLst/>
          </a:prstGeom>
          <a:solidFill>
            <a:srgbClr val="7F7F7F"/>
          </a:solidFill>
          <a:ln w="27051">
            <a:solidFill>
              <a:srgbClr val="349698"/>
            </a:solidFill>
            <a:miter lim="800000"/>
            <a:headEnd/>
            <a:tailEnd/>
          </a:ln>
          <a:scene3d>
            <a:camera prst="orthographicFront"/>
            <a:lightRig rig="threePt" dir="t"/>
          </a:scene3d>
          <a:sp3d>
            <a:bevelT w="152400" h="50800" prst="softRound"/>
          </a:sp3d>
        </p:spPr>
        <p:txBody>
          <a:bodyPr lIns="91422" tIns="45711" rIns="91422" bIns="45711" anchor="ctr" anchorCtr="1"/>
          <a:lstStyle/>
          <a:p>
            <a:pPr algn="ctr"/>
            <a:r>
              <a:rPr lang="es-MX" sz="1400" b="1" dirty="0">
                <a:latin typeface="Soberana Texto" panose="02000000000000000000" pitchFamily="50" charset="0"/>
                <a:cs typeface="Arial" pitchFamily="34" charset="0"/>
              </a:rPr>
              <a:t>Seguridad</a:t>
            </a:r>
            <a:endParaRPr lang="es-ES" sz="1400" b="1" dirty="0">
              <a:latin typeface="Soberana Texto" panose="02000000000000000000" pitchFamily="50" charset="0"/>
              <a:cs typeface="Arial" pitchFamily="34" charset="0"/>
            </a:endParaRPr>
          </a:p>
        </p:txBody>
      </p:sp>
      <p:sp>
        <p:nvSpPr>
          <p:cNvPr id="36" name="AutoShape 40"/>
          <p:cNvSpPr>
            <a:spLocks noChangeArrowheads="1"/>
          </p:cNvSpPr>
          <p:nvPr/>
        </p:nvSpPr>
        <p:spPr bwMode="auto">
          <a:xfrm rot="1335586">
            <a:off x="2701921" y="3905826"/>
            <a:ext cx="708143" cy="160372"/>
          </a:xfrm>
          <a:prstGeom prst="leftArrow">
            <a:avLst>
              <a:gd name="adj1" fmla="val 50000"/>
              <a:gd name="adj2" fmla="val 110396"/>
            </a:avLst>
          </a:prstGeom>
          <a:solidFill>
            <a:srgbClr val="BC0000"/>
          </a:solidFill>
          <a:ln w="9525">
            <a:solidFill>
              <a:schemeClr val="tx1"/>
            </a:solidFill>
            <a:miter lim="800000"/>
            <a:headEnd/>
            <a:tailEnd/>
          </a:ln>
          <a:effectLst/>
          <a:scene3d>
            <a:camera prst="orthographicFront"/>
            <a:lightRig rig="threePt" dir="t"/>
          </a:scene3d>
          <a:sp3d>
            <a:bevelT w="139700" h="139700" prst="divot"/>
          </a:sp3d>
        </p:spPr>
        <p:txBody>
          <a:bodyPr wrap="none" lIns="82104" tIns="41052" rIns="82104" bIns="41052" anchor="ctr"/>
          <a:lstStyle/>
          <a:p>
            <a:pPr algn="just">
              <a:defRPr/>
            </a:pPr>
            <a:endParaRPr lang="es-MX" sz="1100" b="1">
              <a:effectLst>
                <a:outerShdw blurRad="38100" dist="38100" dir="2700000" algn="tl">
                  <a:srgbClr val="FFFFFF"/>
                </a:outerShdw>
              </a:effectLst>
              <a:latin typeface="Lucida Sans" pitchFamily="34" charset="0"/>
            </a:endParaRPr>
          </a:p>
        </p:txBody>
      </p:sp>
      <p:sp>
        <p:nvSpPr>
          <p:cNvPr id="37"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Evaluación de Riesgos</a:t>
            </a:r>
            <a:endParaRPr lang="es-MX" sz="2000" b="1" dirty="0">
              <a:solidFill>
                <a:srgbClr val="BC0000"/>
              </a:solidFill>
              <a:latin typeface="Soberana Titular" panose="02000000000000000000" pitchFamily="50" charset="0"/>
              <a:cs typeface="Times New Roman" pitchFamily="18" charset="0"/>
            </a:endParaRPr>
          </a:p>
        </p:txBody>
      </p:sp>
      <p:sp>
        <p:nvSpPr>
          <p:cNvPr id="38" name="7 CuadroTexto"/>
          <p:cNvSpPr txBox="1"/>
          <p:nvPr/>
        </p:nvSpPr>
        <p:spPr>
          <a:xfrm>
            <a:off x="3269275" y="1417623"/>
            <a:ext cx="2506514"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a:solidFill>
                  <a:srgbClr val="BC0000"/>
                </a:solidFill>
                <a:latin typeface="Soberana Titular" panose="02000000000000000000" pitchFamily="50" charset="0"/>
                <a:cs typeface="Times New Roman" pitchFamily="18" charset="0"/>
              </a:rPr>
              <a:t>B</a:t>
            </a:r>
            <a:r>
              <a:rPr lang="es-MX" sz="1600" b="1" dirty="0" smtClean="0">
                <a:solidFill>
                  <a:srgbClr val="BC0000"/>
                </a:solidFill>
                <a:latin typeface="Soberana Titular" panose="02000000000000000000" pitchFamily="50" charset="0"/>
                <a:cs typeface="Times New Roman" pitchFamily="18" charset="0"/>
              </a:rPr>
              <a:t>) Tipos de Riesgos</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P spid="19" grpId="0" animBg="1"/>
      <p:bldP spid="20" grpId="0" animBg="1"/>
      <p:bldP spid="33" grpId="0" animBg="1"/>
      <p:bldP spid="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56076" y="2708920"/>
            <a:ext cx="2412268" cy="2433806"/>
          </a:xfrm>
          <a:prstGeom prst="rect">
            <a:avLst/>
          </a:prstGeom>
        </p:spPr>
      </p:pic>
      <p:sp>
        <p:nvSpPr>
          <p:cNvPr id="13" name="Text Box 2"/>
          <p:cNvSpPr txBox="1">
            <a:spLocks noChangeArrowheads="1"/>
          </p:cNvSpPr>
          <p:nvPr/>
        </p:nvSpPr>
        <p:spPr bwMode="auto">
          <a:xfrm>
            <a:off x="755576" y="2996952"/>
            <a:ext cx="3960440" cy="1938992"/>
          </a:xfrm>
          <a:prstGeom prst="rect">
            <a:avLst/>
          </a:prstGeom>
          <a:solidFill>
            <a:schemeClr val="bg1"/>
          </a:solidFill>
          <a:ln w="38100" cmpd="dbl">
            <a:solidFill>
              <a:srgbClr val="006600"/>
            </a:solidFill>
          </a:ln>
          <a:extLst/>
        </p:spPr>
        <p:txBody>
          <a:bodyPr wrap="square">
            <a:spAutoFit/>
          </a:bodyPr>
          <a:lstStyle>
            <a:defPPr>
              <a:defRPr lang="es-MX"/>
            </a:defPPr>
            <a:lvl1pPr algn="just" defTabSz="820275" eaLnBrk="0" hangingPunct="0">
              <a:defRPr sz="2000">
                <a:latin typeface="Soberana Texto" panose="02000000000000000000" pitchFamily="50" charset="0"/>
                <a:cs typeface="Times New Roman" pitchFamily="18" charset="0"/>
              </a:defRPr>
            </a:lvl1pPr>
          </a:lstStyle>
          <a:p>
            <a:r>
              <a:rPr lang="es-ES" sz="2400" dirty="0"/>
              <a:t>Es toda circunstancia o situación que influye y aumenta las probabilidades de que un riesgo se materialice.</a:t>
            </a:r>
          </a:p>
        </p:txBody>
      </p:sp>
      <p:sp>
        <p:nvSpPr>
          <p:cNvPr id="11"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Evaluación de Riesgos</a:t>
            </a:r>
            <a:endParaRPr lang="es-MX" sz="2000" b="1" dirty="0">
              <a:solidFill>
                <a:srgbClr val="BC0000"/>
              </a:solidFill>
              <a:latin typeface="Soberana Titular" panose="02000000000000000000" pitchFamily="50" charset="0"/>
              <a:cs typeface="Times New Roman" pitchFamily="18" charset="0"/>
            </a:endParaRPr>
          </a:p>
        </p:txBody>
      </p:sp>
      <p:sp>
        <p:nvSpPr>
          <p:cNvPr id="16" name="7 CuadroTexto"/>
          <p:cNvSpPr txBox="1"/>
          <p:nvPr/>
        </p:nvSpPr>
        <p:spPr>
          <a:xfrm>
            <a:off x="3301899" y="1564502"/>
            <a:ext cx="2592288"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a:solidFill>
                  <a:srgbClr val="BC0000"/>
                </a:solidFill>
                <a:latin typeface="Soberana Titular" panose="02000000000000000000" pitchFamily="50" charset="0"/>
                <a:cs typeface="Times New Roman" pitchFamily="18" charset="0"/>
              </a:rPr>
              <a:t>C</a:t>
            </a:r>
            <a:r>
              <a:rPr lang="es-MX" sz="1600" b="1" dirty="0" smtClean="0">
                <a:solidFill>
                  <a:srgbClr val="BC0000"/>
                </a:solidFill>
                <a:latin typeface="Soberana Titular" panose="02000000000000000000" pitchFamily="50" charset="0"/>
                <a:cs typeface="Times New Roman" pitchFamily="18" charset="0"/>
              </a:rPr>
              <a:t>) Factor de Riesgo</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819542594"/>
              </p:ext>
            </p:extLst>
          </p:nvPr>
        </p:nvGraphicFramePr>
        <p:xfrm>
          <a:off x="971600" y="1397000"/>
          <a:ext cx="6648400"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Grupo 20"/>
          <p:cNvGrpSpPr/>
          <p:nvPr/>
        </p:nvGrpSpPr>
        <p:grpSpPr>
          <a:xfrm>
            <a:off x="3365024" y="4911980"/>
            <a:ext cx="4254976" cy="858037"/>
            <a:chOff x="2393424" y="2361226"/>
            <a:chExt cx="4254976" cy="858037"/>
          </a:xfrm>
          <a:solidFill>
            <a:srgbClr val="7F7F7F"/>
          </a:solidFill>
        </p:grpSpPr>
        <p:sp>
          <p:nvSpPr>
            <p:cNvPr id="25" name="Redondear rectángulo de esquina del mismo lado 24"/>
            <p:cNvSpPr/>
            <p:nvPr/>
          </p:nvSpPr>
          <p:spPr>
            <a:xfrm rot="5400000">
              <a:off x="4091893" y="662757"/>
              <a:ext cx="858037" cy="4254976"/>
            </a:xfrm>
            <a:prstGeom prst="round2SameRect">
              <a:avLst/>
            </a:prstGeom>
            <a:grpFill/>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26" name="Redondear rectángulo de esquina del mismo lado 4"/>
            <p:cNvSpPr/>
            <p:nvPr/>
          </p:nvSpPr>
          <p:spPr>
            <a:xfrm>
              <a:off x="2393424" y="2403112"/>
              <a:ext cx="4213090" cy="77426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dirty="0">
                  <a:solidFill>
                    <a:schemeClr val="bg1"/>
                  </a:solidFill>
                  <a:latin typeface="Soberana Texto" panose="02000000000000000000" pitchFamily="50" charset="0"/>
                </a:rPr>
                <a:t>Cambios en personal clave</a:t>
              </a:r>
            </a:p>
            <a:p>
              <a:pPr marL="114300" lvl="1" indent="-114300" algn="l" defTabSz="666750">
                <a:lnSpc>
                  <a:spcPct val="90000"/>
                </a:lnSpc>
                <a:spcBef>
                  <a:spcPct val="0"/>
                </a:spcBef>
                <a:spcAft>
                  <a:spcPct val="15000"/>
                </a:spcAft>
                <a:buChar char="••"/>
              </a:pPr>
              <a:r>
                <a:rPr lang="es-MX" sz="1500" dirty="0">
                  <a:solidFill>
                    <a:schemeClr val="bg1"/>
                  </a:solidFill>
                  <a:latin typeface="Soberana Texto" panose="02000000000000000000" pitchFamily="50" charset="0"/>
                </a:rPr>
                <a:t>Cambios de procedimiento</a:t>
              </a:r>
            </a:p>
          </p:txBody>
        </p:sp>
      </p:grpSp>
      <p:grpSp>
        <p:nvGrpSpPr>
          <p:cNvPr id="22" name="Grupo 21"/>
          <p:cNvGrpSpPr/>
          <p:nvPr/>
        </p:nvGrpSpPr>
        <p:grpSpPr>
          <a:xfrm>
            <a:off x="971600" y="4804726"/>
            <a:ext cx="2393424" cy="1072546"/>
            <a:chOff x="0" y="2253972"/>
            <a:chExt cx="2393424" cy="1072546"/>
          </a:xfrm>
          <a:solidFill>
            <a:srgbClr val="7F7F7F"/>
          </a:solidFill>
        </p:grpSpPr>
        <p:sp>
          <p:nvSpPr>
            <p:cNvPr id="23" name="Rectángulo redondeado 22"/>
            <p:cNvSpPr/>
            <p:nvPr/>
          </p:nvSpPr>
          <p:spPr>
            <a:xfrm>
              <a:off x="0" y="2253972"/>
              <a:ext cx="2393424" cy="1072546"/>
            </a:xfrm>
            <a:prstGeom prst="roundRect">
              <a:avLst/>
            </a:prstGeom>
            <a:grp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Rectángulo 23"/>
            <p:cNvSpPr/>
            <p:nvPr/>
          </p:nvSpPr>
          <p:spPr>
            <a:xfrm>
              <a:off x="52357" y="2306329"/>
              <a:ext cx="2288710" cy="96783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2000" b="1" dirty="0">
                  <a:solidFill>
                    <a:schemeClr val="bg1"/>
                  </a:solidFill>
                  <a:latin typeface="Soberana Texto" panose="02000000000000000000" pitchFamily="50" charset="0"/>
                </a:rPr>
                <a:t>Operación</a:t>
              </a:r>
            </a:p>
          </p:txBody>
        </p:sp>
      </p:grpSp>
      <p:sp>
        <p:nvSpPr>
          <p:cNvPr id="11"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Factores de Riesgos</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471601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4"/>
          <p:cNvSpPr txBox="1">
            <a:spLocks noChangeArrowheads="1"/>
          </p:cNvSpPr>
          <p:nvPr/>
        </p:nvSpPr>
        <p:spPr bwMode="auto">
          <a:xfrm>
            <a:off x="759751" y="2420888"/>
            <a:ext cx="7772689" cy="3416302"/>
          </a:xfrm>
          <a:prstGeom prst="rect">
            <a:avLst/>
          </a:prstGeom>
          <a:solidFill>
            <a:schemeClr val="bg1"/>
          </a:solidFill>
          <a:ln w="38100" cmpd="dbl">
            <a:solidFill>
              <a:srgbClr val="006600"/>
            </a:solidFill>
          </a:ln>
          <a:extLst/>
        </p:spPr>
        <p:txBody>
          <a:bodyPr wrap="square">
            <a:spAutoFit/>
          </a:bodyPr>
          <a:lstStyle>
            <a:defPPr>
              <a:defRPr lang="es-MX"/>
            </a:defPPr>
            <a:lvl1pPr algn="just" defTabSz="820275" eaLnBrk="0" hangingPunct="0">
              <a:defRPr sz="2400">
                <a:latin typeface="Soberana Texto" panose="02000000000000000000" pitchFamily="50" charset="0"/>
                <a:cs typeface="Times New Roman" pitchFamily="18" charset="0"/>
              </a:defRPr>
            </a:lvl1pPr>
          </a:lstStyle>
          <a:p>
            <a:pPr marL="342900" indent="-342900">
              <a:buFont typeface="Arial" panose="020B0604020202020204" pitchFamily="34" charset="0"/>
              <a:buChar char="•"/>
            </a:pPr>
            <a:r>
              <a:rPr lang="es-MX" dirty="0"/>
              <a:t>Incumplimiento por parte del contratista</a:t>
            </a:r>
          </a:p>
          <a:p>
            <a:pPr marL="342900" indent="-342900">
              <a:buFont typeface="Arial" panose="020B0604020202020204" pitchFamily="34" charset="0"/>
              <a:buChar char="•"/>
            </a:pPr>
            <a:r>
              <a:rPr lang="es-MX" dirty="0"/>
              <a:t>Falta de supervisión del personal</a:t>
            </a:r>
          </a:p>
          <a:p>
            <a:pPr marL="342900" indent="-342900">
              <a:buFont typeface="Arial" panose="020B0604020202020204" pitchFamily="34" charset="0"/>
              <a:buChar char="•"/>
            </a:pPr>
            <a:r>
              <a:rPr lang="es-MX" dirty="0"/>
              <a:t>Procedimientos desactualizados</a:t>
            </a:r>
          </a:p>
          <a:p>
            <a:pPr marL="342900" indent="-342900">
              <a:buFont typeface="Arial" panose="020B0604020202020204" pitchFamily="34" charset="0"/>
              <a:buChar char="•"/>
            </a:pPr>
            <a:r>
              <a:rPr lang="es-ES_tradnl" dirty="0"/>
              <a:t>Políticas Inadecuadas</a:t>
            </a:r>
            <a:endParaRPr lang="es-MX" dirty="0"/>
          </a:p>
          <a:p>
            <a:pPr marL="342900" indent="-342900">
              <a:buFont typeface="Arial" panose="020B0604020202020204" pitchFamily="34" charset="0"/>
              <a:buChar char="•"/>
            </a:pPr>
            <a:r>
              <a:rPr lang="es-MX" dirty="0"/>
              <a:t>Falta de capacitación del personal</a:t>
            </a:r>
          </a:p>
          <a:p>
            <a:pPr marL="342900" indent="-342900">
              <a:buFont typeface="Arial" panose="020B0604020202020204" pitchFamily="34" charset="0"/>
              <a:buChar char="•"/>
            </a:pPr>
            <a:r>
              <a:rPr lang="es-ES_tradnl" dirty="0"/>
              <a:t>Equipo obsoleto</a:t>
            </a:r>
            <a:endParaRPr lang="es-MX" dirty="0"/>
          </a:p>
          <a:p>
            <a:pPr marL="342900" indent="-342900">
              <a:buFont typeface="Arial" panose="020B0604020202020204" pitchFamily="34" charset="0"/>
              <a:buChar char="•"/>
            </a:pPr>
            <a:r>
              <a:rPr lang="es-MX" dirty="0"/>
              <a:t>Falta de planeación de las actividades</a:t>
            </a:r>
          </a:p>
          <a:p>
            <a:pPr marL="342900" indent="-342900">
              <a:buFont typeface="Arial" panose="020B0604020202020204" pitchFamily="34" charset="0"/>
              <a:buChar char="•"/>
            </a:pPr>
            <a:r>
              <a:rPr lang="es-MX" dirty="0"/>
              <a:t>Instalaciones inapropiadas para el desarrollo de las actividades</a:t>
            </a:r>
            <a:endParaRPr lang="es-ES_tradnl" dirty="0"/>
          </a:p>
        </p:txBody>
      </p:sp>
      <p:sp>
        <p:nvSpPr>
          <p:cNvPr id="6"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Evaluación de Riesgos</a:t>
            </a:r>
            <a:endParaRPr lang="es-MX" sz="2000" b="1" dirty="0">
              <a:solidFill>
                <a:srgbClr val="BC0000"/>
              </a:solidFill>
              <a:latin typeface="Soberana Titular" panose="02000000000000000000" pitchFamily="50" charset="0"/>
              <a:cs typeface="Times New Roman" pitchFamily="18" charset="0"/>
            </a:endParaRPr>
          </a:p>
        </p:txBody>
      </p:sp>
      <p:sp>
        <p:nvSpPr>
          <p:cNvPr id="8" name="7 CuadroTexto"/>
          <p:cNvSpPr txBox="1"/>
          <p:nvPr/>
        </p:nvSpPr>
        <p:spPr>
          <a:xfrm>
            <a:off x="2581819" y="1479035"/>
            <a:ext cx="4032448"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Ejemplo de Factores de Riesgos</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058945" y="2820993"/>
            <a:ext cx="1377151" cy="2074270"/>
          </a:xfrm>
          <a:prstGeom prst="rect">
            <a:avLst/>
          </a:prstGeom>
        </p:spPr>
      </p:pic>
      <p:sp>
        <p:nvSpPr>
          <p:cNvPr id="13" name="Text Box 6"/>
          <p:cNvSpPr txBox="1">
            <a:spLocks noChangeArrowheads="1"/>
          </p:cNvSpPr>
          <p:nvPr/>
        </p:nvSpPr>
        <p:spPr bwMode="auto">
          <a:xfrm>
            <a:off x="5796136" y="2223041"/>
            <a:ext cx="3245629" cy="456546"/>
          </a:xfrm>
          <a:prstGeom prst="rect">
            <a:avLst/>
          </a:prstGeom>
          <a:solidFill>
            <a:srgbClr val="7F7F7F"/>
          </a:solidFill>
          <a:ln>
            <a:solidFill>
              <a:srgbClr val="BC0000"/>
            </a:solidFill>
          </a:ln>
          <a:extLst/>
        </p:spPr>
        <p:txBody>
          <a:bodyPr wrap="none" lIns="91422" tIns="45711" rIns="91422" bIns="45711"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s-MX" sz="1800" b="1" dirty="0">
                <a:solidFill>
                  <a:schemeClr val="bg1"/>
                </a:solidFill>
                <a:latin typeface="Soberana Titular" panose="02000000000000000000" pitchFamily="50" charset="0"/>
                <a:cs typeface="Times New Roman" pitchFamily="18" charset="0"/>
              </a:rPr>
              <a:t>Factores externos</a:t>
            </a:r>
            <a:endParaRPr lang="es-ES" sz="1800" b="1" dirty="0">
              <a:solidFill>
                <a:schemeClr val="bg1"/>
              </a:solidFill>
              <a:latin typeface="Soberana Titular" panose="02000000000000000000" pitchFamily="50" charset="0"/>
              <a:cs typeface="Times New Roman" pitchFamily="18" charset="0"/>
            </a:endParaRPr>
          </a:p>
        </p:txBody>
      </p:sp>
      <p:sp>
        <p:nvSpPr>
          <p:cNvPr id="14" name="Text Box 7"/>
          <p:cNvSpPr txBox="1">
            <a:spLocks noChangeArrowheads="1"/>
          </p:cNvSpPr>
          <p:nvPr/>
        </p:nvSpPr>
        <p:spPr bwMode="auto">
          <a:xfrm>
            <a:off x="5796136" y="2837835"/>
            <a:ext cx="3245629" cy="2031325"/>
          </a:xfrm>
          <a:prstGeom prst="rect">
            <a:avLst/>
          </a:prstGeom>
          <a:solidFill>
            <a:schemeClr val="bg1"/>
          </a:solidFill>
          <a:ln w="38100" cmpd="dbl">
            <a:solidFill>
              <a:srgbClr val="006600"/>
            </a:solidFill>
          </a:ln>
          <a:extLst/>
        </p:spPr>
        <p:txBody>
          <a:bodyPr wrap="square">
            <a:spAutoFit/>
          </a:bodyPr>
          <a:lstStyle>
            <a:defPPr>
              <a:defRPr lang="es-MX"/>
            </a:defPPr>
            <a:lvl1pPr marL="342900" indent="-342900" algn="just" defTabSz="820275" eaLnBrk="0" hangingPunct="0">
              <a:buFont typeface="Arial" panose="020B0604020202020204" pitchFamily="34" charset="0"/>
              <a:buChar char="•"/>
              <a:defRPr>
                <a:latin typeface="Soberana Texto" panose="02000000000000000000" pitchFamily="50" charset="0"/>
                <a:cs typeface="Times New Roman" pitchFamily="18" charset="0"/>
              </a:defRPr>
            </a:lvl1pPr>
          </a:lstStyle>
          <a:p>
            <a:r>
              <a:rPr lang="es-MX" dirty="0"/>
              <a:t>Las leyes y </a:t>
            </a:r>
            <a:r>
              <a:rPr lang="es-MX" dirty="0" smtClean="0"/>
              <a:t>reglamentos</a:t>
            </a:r>
          </a:p>
          <a:p>
            <a:endParaRPr lang="es-MX" dirty="0"/>
          </a:p>
          <a:p>
            <a:r>
              <a:rPr lang="es-MX" dirty="0"/>
              <a:t>Los desastres </a:t>
            </a:r>
            <a:r>
              <a:rPr lang="es-MX" dirty="0" smtClean="0"/>
              <a:t>naturales</a:t>
            </a:r>
          </a:p>
          <a:p>
            <a:endParaRPr lang="es-MX" dirty="0"/>
          </a:p>
          <a:p>
            <a:r>
              <a:rPr lang="es-MX" dirty="0"/>
              <a:t>Los cambios </a:t>
            </a:r>
            <a:r>
              <a:rPr lang="es-MX" dirty="0" smtClean="0"/>
              <a:t>económicos</a:t>
            </a:r>
          </a:p>
          <a:p>
            <a:endParaRPr lang="es-MX" dirty="0"/>
          </a:p>
          <a:p>
            <a:r>
              <a:rPr lang="es-MX" dirty="0"/>
              <a:t>Entorno político</a:t>
            </a:r>
          </a:p>
        </p:txBody>
      </p:sp>
      <p:sp>
        <p:nvSpPr>
          <p:cNvPr id="15" name="Text Box 9"/>
          <p:cNvSpPr txBox="1">
            <a:spLocks noChangeArrowheads="1"/>
          </p:cNvSpPr>
          <p:nvPr/>
        </p:nvSpPr>
        <p:spPr bwMode="auto">
          <a:xfrm>
            <a:off x="107504" y="2820992"/>
            <a:ext cx="3576983" cy="3416320"/>
          </a:xfrm>
          <a:prstGeom prst="rect">
            <a:avLst/>
          </a:prstGeom>
          <a:solidFill>
            <a:schemeClr val="bg1"/>
          </a:solidFill>
          <a:ln w="38100" cmpd="dbl">
            <a:solidFill>
              <a:srgbClr val="006600"/>
            </a:solidFill>
          </a:ln>
          <a:extLst/>
        </p:spPr>
        <p:txBody>
          <a:bodyPr wrap="square">
            <a:spAutoFit/>
          </a:bodyPr>
          <a:lstStyle>
            <a:defPPr>
              <a:defRPr lang="es-MX"/>
            </a:defPPr>
            <a:lvl1pPr marL="342900" indent="-342900" algn="just" defTabSz="820275" eaLnBrk="0" hangingPunct="0">
              <a:buFont typeface="Arial" panose="020B0604020202020204" pitchFamily="34" charset="0"/>
              <a:buChar char="•"/>
              <a:defRPr>
                <a:latin typeface="Soberana Texto" panose="02000000000000000000" pitchFamily="50" charset="0"/>
                <a:cs typeface="Times New Roman" pitchFamily="18" charset="0"/>
              </a:defRPr>
            </a:lvl1pPr>
          </a:lstStyle>
          <a:p>
            <a:r>
              <a:rPr lang="es-MX" dirty="0"/>
              <a:t>La ética e integridad de los empleados y los métodos de formación y motivación</a:t>
            </a:r>
          </a:p>
          <a:p>
            <a:endParaRPr lang="es-MX" dirty="0"/>
          </a:p>
          <a:p>
            <a:r>
              <a:rPr lang="es-MX" dirty="0"/>
              <a:t>Los cambios de responsabilidades de los directivos</a:t>
            </a:r>
          </a:p>
          <a:p>
            <a:endParaRPr lang="es-MX" dirty="0"/>
          </a:p>
          <a:p>
            <a:r>
              <a:rPr lang="es-MX" dirty="0"/>
              <a:t>La naturaleza de las actividades de la entidad</a:t>
            </a:r>
          </a:p>
          <a:p>
            <a:endParaRPr lang="es-MX" dirty="0"/>
          </a:p>
          <a:p>
            <a:r>
              <a:rPr lang="es-MX" dirty="0"/>
              <a:t>Normas, políticas y estrategias</a:t>
            </a:r>
          </a:p>
        </p:txBody>
      </p:sp>
      <p:sp>
        <p:nvSpPr>
          <p:cNvPr id="17" name="Text Box 10"/>
          <p:cNvSpPr txBox="1">
            <a:spLocks noChangeArrowheads="1"/>
          </p:cNvSpPr>
          <p:nvPr/>
        </p:nvSpPr>
        <p:spPr bwMode="auto">
          <a:xfrm>
            <a:off x="130921" y="2221640"/>
            <a:ext cx="3576983" cy="457947"/>
          </a:xfrm>
          <a:prstGeom prst="rect">
            <a:avLst/>
          </a:prstGeom>
          <a:solidFill>
            <a:srgbClr val="006600"/>
          </a:solidFill>
          <a:ln>
            <a:solidFill>
              <a:srgbClr val="BC0000"/>
            </a:solidFill>
          </a:ln>
          <a:extLst/>
        </p:spPr>
        <p:txBody>
          <a:bodyPr wrap="none" lIns="91422" tIns="45711" rIns="91422" bIns="45711"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s-MX" sz="1800" b="1" dirty="0">
                <a:solidFill>
                  <a:schemeClr val="bg1"/>
                </a:solidFill>
                <a:latin typeface="Soberana Titular" panose="02000000000000000000" pitchFamily="50" charset="0"/>
                <a:cs typeface="Times New Roman" pitchFamily="18" charset="0"/>
              </a:rPr>
              <a:t>Factores internos</a:t>
            </a:r>
            <a:endParaRPr lang="es-ES" sz="1800" b="1" dirty="0">
              <a:solidFill>
                <a:schemeClr val="bg1"/>
              </a:solidFill>
              <a:latin typeface="Soberana Titular" panose="02000000000000000000" pitchFamily="50" charset="0"/>
              <a:cs typeface="Times New Roman" pitchFamily="18" charset="0"/>
            </a:endParaRPr>
          </a:p>
        </p:txBody>
      </p:sp>
      <p:sp>
        <p:nvSpPr>
          <p:cNvPr id="11"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Evaluación de Riesgos</a:t>
            </a:r>
            <a:endParaRPr lang="es-MX" sz="2000" b="1" dirty="0">
              <a:solidFill>
                <a:srgbClr val="BC0000"/>
              </a:solidFill>
              <a:latin typeface="Soberana Titular" panose="02000000000000000000" pitchFamily="50" charset="0"/>
              <a:cs typeface="Times New Roman" pitchFamily="18" charset="0"/>
            </a:endParaRPr>
          </a:p>
        </p:txBody>
      </p:sp>
      <p:sp>
        <p:nvSpPr>
          <p:cNvPr id="16" name="7 CuadroTexto"/>
          <p:cNvSpPr txBox="1"/>
          <p:nvPr/>
        </p:nvSpPr>
        <p:spPr>
          <a:xfrm>
            <a:off x="2155232" y="1478681"/>
            <a:ext cx="5184576"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Factores de Riesgos Internos y Externos</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5 Diagrama"/>
          <p:cNvGraphicFramePr/>
          <p:nvPr>
            <p:extLst>
              <p:ext uri="{D42A27DB-BD31-4B8C-83A1-F6EECF244321}">
                <p14:modId xmlns:p14="http://schemas.microsoft.com/office/powerpoint/2010/main" val="4163940574"/>
              </p:ext>
            </p:extLst>
          </p:nvPr>
        </p:nvGraphicFramePr>
        <p:xfrm>
          <a:off x="395536" y="1988840"/>
          <a:ext cx="8298308" cy="393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16 Grupo"/>
          <p:cNvGrpSpPr/>
          <p:nvPr/>
        </p:nvGrpSpPr>
        <p:grpSpPr>
          <a:xfrm>
            <a:off x="303844" y="2420888"/>
            <a:ext cx="8373857" cy="360040"/>
            <a:chOff x="-29080" y="520843"/>
            <a:chExt cx="4900165" cy="408130"/>
          </a:xfrm>
        </p:grpSpPr>
        <p:sp>
          <p:nvSpPr>
            <p:cNvPr id="21" name="20 Rectángulo"/>
            <p:cNvSpPr/>
            <p:nvPr/>
          </p:nvSpPr>
          <p:spPr>
            <a:xfrm>
              <a:off x="0" y="520843"/>
              <a:ext cx="4871085" cy="281520"/>
            </a:xfrm>
            <a:prstGeom prst="rect">
              <a:avLst/>
            </a:prstGeom>
            <a:noFill/>
            <a:ln>
              <a:noFill/>
            </a:ln>
            <a:effectLst/>
          </p:spPr>
        </p:sp>
        <p:sp>
          <p:nvSpPr>
            <p:cNvPr id="22" name="21 Rectángulo"/>
            <p:cNvSpPr/>
            <p:nvPr/>
          </p:nvSpPr>
          <p:spPr>
            <a:xfrm>
              <a:off x="-29080" y="647454"/>
              <a:ext cx="4871085" cy="281519"/>
            </a:xfrm>
            <a:prstGeom prst="rect">
              <a:avLst/>
            </a:prstGeom>
            <a:noFill/>
            <a:ln>
              <a:noFill/>
            </a:ln>
            <a:effectLst/>
          </p:spPr>
          <p:txBody>
            <a:bodyPr spcFirstLastPara="0" vert="horz" wrap="square" lIns="154657" tIns="13970" rIns="78232" bIns="13970" numCol="1" spcCol="1270" anchor="t" anchorCtr="0">
              <a:noAutofit/>
            </a:bodyPr>
            <a:lstStyle/>
            <a:p>
              <a:pPr marL="51315" lvl="1" indent="-51315" defTabSz="439028">
                <a:lnSpc>
                  <a:spcPct val="90000"/>
                </a:lnSpc>
                <a:spcBef>
                  <a:spcPct val="0"/>
                </a:spcBef>
                <a:spcAft>
                  <a:spcPct val="20000"/>
                </a:spcAft>
                <a:buFontTx/>
                <a:buChar char="••"/>
                <a:defRPr/>
              </a:pPr>
              <a:r>
                <a:rPr lang="es-MX" sz="1400" b="1" cap="small" dirty="0">
                  <a:solidFill>
                    <a:srgbClr val="C00000"/>
                  </a:solidFill>
                  <a:latin typeface="Soberana Texto" panose="02000000000000000000" pitchFamily="50" charset="0"/>
                </a:rPr>
                <a:t>NO ES RIESGO</a:t>
              </a:r>
              <a:r>
                <a:rPr lang="es-MX" sz="1400" b="1" cap="small" dirty="0">
                  <a:solidFill>
                    <a:sysClr val="windowText" lastClr="000000">
                      <a:hueOff val="0"/>
                      <a:satOff val="0"/>
                      <a:lumOff val="0"/>
                      <a:alphaOff val="0"/>
                    </a:sysClr>
                  </a:solidFill>
                  <a:latin typeface="Soberana Texto" panose="02000000000000000000" pitchFamily="50" charset="0"/>
                </a:rPr>
                <a:t>, SINO EL RESULTADO DE UNA INACCIÓN</a:t>
              </a:r>
            </a:p>
          </p:txBody>
        </p:sp>
      </p:grpSp>
      <p:sp>
        <p:nvSpPr>
          <p:cNvPr id="23" name="22 Rectángulo"/>
          <p:cNvSpPr/>
          <p:nvPr/>
        </p:nvSpPr>
        <p:spPr>
          <a:xfrm>
            <a:off x="287995" y="3762287"/>
            <a:ext cx="8455250" cy="2483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4" name="22 Grupo"/>
          <p:cNvGrpSpPr/>
          <p:nvPr/>
        </p:nvGrpSpPr>
        <p:grpSpPr>
          <a:xfrm>
            <a:off x="287995" y="3124180"/>
            <a:ext cx="8455250" cy="553170"/>
            <a:chOff x="-2172969" y="1309558"/>
            <a:chExt cx="9289032" cy="627053"/>
          </a:xfrm>
        </p:grpSpPr>
        <p:sp>
          <p:nvSpPr>
            <p:cNvPr id="25" name="24 Rectángulo"/>
            <p:cNvSpPr/>
            <p:nvPr/>
          </p:nvSpPr>
          <p:spPr>
            <a:xfrm>
              <a:off x="0" y="1309558"/>
              <a:ext cx="4871085" cy="281520"/>
            </a:xfrm>
            <a:prstGeom prst="rect">
              <a:avLst/>
            </a:prstGeom>
            <a:noFill/>
            <a:ln>
              <a:noFill/>
            </a:ln>
            <a:effectLst/>
          </p:spPr>
        </p:sp>
        <p:sp>
          <p:nvSpPr>
            <p:cNvPr id="26" name="25 Rectángulo"/>
            <p:cNvSpPr/>
            <p:nvPr/>
          </p:nvSpPr>
          <p:spPr>
            <a:xfrm>
              <a:off x="-2172969" y="1655092"/>
              <a:ext cx="9289032" cy="281519"/>
            </a:xfrm>
            <a:prstGeom prst="rect">
              <a:avLst/>
            </a:prstGeom>
            <a:noFill/>
            <a:ln>
              <a:noFill/>
            </a:ln>
            <a:effectLst/>
          </p:spPr>
          <p:txBody>
            <a:bodyPr spcFirstLastPara="0" vert="horz" wrap="square" lIns="154657" tIns="13970" rIns="78232" bIns="13970" numCol="1" spcCol="1270" anchor="t" anchorCtr="0">
              <a:noAutofit/>
            </a:bodyPr>
            <a:lstStyle/>
            <a:p>
              <a:pPr marL="51315" lvl="1" indent="-51315" defTabSz="439028">
                <a:lnSpc>
                  <a:spcPct val="90000"/>
                </a:lnSpc>
                <a:spcBef>
                  <a:spcPct val="0"/>
                </a:spcBef>
                <a:spcAft>
                  <a:spcPct val="20000"/>
                </a:spcAft>
                <a:buFontTx/>
                <a:buChar char="••"/>
                <a:defRPr/>
              </a:pPr>
              <a:r>
                <a:rPr lang="es-MX" sz="1400" b="1" cap="small" dirty="0">
                  <a:solidFill>
                    <a:srgbClr val="C00000"/>
                  </a:solidFill>
                  <a:latin typeface="Soberana Texto" panose="02000000000000000000" pitchFamily="50" charset="0"/>
                </a:rPr>
                <a:t>NO ES RIESGO</a:t>
              </a:r>
              <a:r>
                <a:rPr lang="es-MX" sz="1400" b="1" cap="small" dirty="0">
                  <a:solidFill>
                    <a:sysClr val="windowText" lastClr="000000">
                      <a:hueOff val="0"/>
                      <a:satOff val="0"/>
                      <a:lumOff val="0"/>
                      <a:alphaOff val="0"/>
                    </a:sysClr>
                  </a:solidFill>
                  <a:latin typeface="Soberana Texto" panose="02000000000000000000" pitchFamily="50" charset="0"/>
                </a:rPr>
                <a:t>, SINO UNA CAUSA SUBYACENTE DE RIESGO</a:t>
              </a:r>
            </a:p>
          </p:txBody>
        </p:sp>
      </p:grpSp>
      <p:grpSp>
        <p:nvGrpSpPr>
          <p:cNvPr id="27" name="25 Grupo"/>
          <p:cNvGrpSpPr/>
          <p:nvPr/>
        </p:nvGrpSpPr>
        <p:grpSpPr>
          <a:xfrm>
            <a:off x="256362" y="4437111"/>
            <a:ext cx="8486884" cy="711198"/>
            <a:chOff x="0" y="1573602"/>
            <a:chExt cx="4871085" cy="806191"/>
          </a:xfrm>
        </p:grpSpPr>
        <p:sp>
          <p:nvSpPr>
            <p:cNvPr id="28" name="27 Rectángulo"/>
            <p:cNvSpPr/>
            <p:nvPr/>
          </p:nvSpPr>
          <p:spPr>
            <a:xfrm>
              <a:off x="0" y="2098273"/>
              <a:ext cx="4871085" cy="281520"/>
            </a:xfrm>
            <a:prstGeom prst="rect">
              <a:avLst/>
            </a:prstGeom>
            <a:noFill/>
            <a:ln>
              <a:noFill/>
            </a:ln>
            <a:effectLst/>
          </p:spPr>
        </p:sp>
        <p:sp>
          <p:nvSpPr>
            <p:cNvPr id="29" name="28 Rectángulo"/>
            <p:cNvSpPr/>
            <p:nvPr/>
          </p:nvSpPr>
          <p:spPr>
            <a:xfrm>
              <a:off x="0" y="1573602"/>
              <a:ext cx="4871085" cy="281520"/>
            </a:xfrm>
            <a:prstGeom prst="rect">
              <a:avLst/>
            </a:prstGeom>
            <a:noFill/>
            <a:ln>
              <a:noFill/>
            </a:ln>
            <a:effectLst/>
          </p:spPr>
          <p:txBody>
            <a:bodyPr spcFirstLastPara="0" vert="horz" wrap="square" lIns="154657" tIns="13970" rIns="78232" bIns="13970" numCol="1" spcCol="1270" anchor="t" anchorCtr="0">
              <a:noAutofit/>
            </a:bodyPr>
            <a:lstStyle/>
            <a:p>
              <a:pPr marL="51315" lvl="1" indent="-51315" defTabSz="439028">
                <a:lnSpc>
                  <a:spcPct val="90000"/>
                </a:lnSpc>
                <a:spcBef>
                  <a:spcPct val="0"/>
                </a:spcBef>
                <a:spcAft>
                  <a:spcPct val="20000"/>
                </a:spcAft>
                <a:buFontTx/>
                <a:buChar char="••"/>
                <a:defRPr/>
              </a:pPr>
              <a:r>
                <a:rPr lang="es-MX" sz="1400" b="1" cap="small" dirty="0">
                  <a:solidFill>
                    <a:srgbClr val="C00000"/>
                  </a:solidFill>
                  <a:latin typeface="Soberana Texto" panose="02000000000000000000" pitchFamily="50" charset="0"/>
                </a:rPr>
                <a:t>NO ES RIESGO</a:t>
              </a:r>
              <a:r>
                <a:rPr lang="es-MX" sz="1400" b="1" cap="small" dirty="0">
                  <a:solidFill>
                    <a:sysClr val="windowText" lastClr="000000">
                      <a:hueOff val="0"/>
                      <a:satOff val="0"/>
                      <a:lumOff val="0"/>
                      <a:alphaOff val="0"/>
                    </a:sysClr>
                  </a:solidFill>
                  <a:latin typeface="Soberana Texto" panose="02000000000000000000" pitchFamily="50" charset="0"/>
                </a:rPr>
                <a:t>, SINO UNA CONSECUENCIA GENÉRICA DEL RIESGO</a:t>
              </a:r>
            </a:p>
          </p:txBody>
        </p:sp>
      </p:grpSp>
      <p:grpSp>
        <p:nvGrpSpPr>
          <p:cNvPr id="30" name="31 Grupo"/>
          <p:cNvGrpSpPr/>
          <p:nvPr/>
        </p:nvGrpSpPr>
        <p:grpSpPr>
          <a:xfrm>
            <a:off x="256362" y="3258621"/>
            <a:ext cx="6582135" cy="2474634"/>
            <a:chOff x="-2360122" y="2886988"/>
            <a:chExt cx="7231207" cy="2805155"/>
          </a:xfrm>
        </p:grpSpPr>
        <p:sp>
          <p:nvSpPr>
            <p:cNvPr id="31" name="30 Rectángulo"/>
            <p:cNvSpPr/>
            <p:nvPr/>
          </p:nvSpPr>
          <p:spPr>
            <a:xfrm>
              <a:off x="0" y="2886988"/>
              <a:ext cx="4871085" cy="281520"/>
            </a:xfrm>
            <a:prstGeom prst="rect">
              <a:avLst/>
            </a:prstGeom>
            <a:noFill/>
            <a:ln>
              <a:noFill/>
            </a:ln>
            <a:effectLst/>
          </p:spPr>
        </p:sp>
        <p:sp>
          <p:nvSpPr>
            <p:cNvPr id="32" name="31 Rectángulo"/>
            <p:cNvSpPr/>
            <p:nvPr/>
          </p:nvSpPr>
          <p:spPr>
            <a:xfrm>
              <a:off x="-2360122" y="5410624"/>
              <a:ext cx="4871085" cy="281519"/>
            </a:xfrm>
            <a:prstGeom prst="rect">
              <a:avLst/>
            </a:prstGeom>
            <a:noFill/>
            <a:ln>
              <a:noFill/>
            </a:ln>
            <a:effectLst/>
          </p:spPr>
          <p:txBody>
            <a:bodyPr spcFirstLastPara="0" vert="horz" wrap="square" lIns="154657" tIns="13970" rIns="78232" bIns="13970" numCol="1" spcCol="1270" anchor="t" anchorCtr="0">
              <a:noAutofit/>
            </a:bodyPr>
            <a:lstStyle/>
            <a:p>
              <a:pPr marL="51315" lvl="1" indent="-51315" defTabSz="439028">
                <a:lnSpc>
                  <a:spcPct val="90000"/>
                </a:lnSpc>
                <a:spcBef>
                  <a:spcPct val="0"/>
                </a:spcBef>
                <a:spcAft>
                  <a:spcPct val="20000"/>
                </a:spcAft>
                <a:buFontTx/>
                <a:buChar char="••"/>
                <a:defRPr/>
              </a:pPr>
              <a:r>
                <a:rPr lang="es-MX" sz="1400" b="1" cap="small" dirty="0">
                  <a:solidFill>
                    <a:srgbClr val="C00000"/>
                  </a:solidFill>
                  <a:latin typeface="Soberana Texto" panose="02000000000000000000" pitchFamily="50" charset="0"/>
                </a:rPr>
                <a:t>NO ES RIESGO</a:t>
              </a:r>
              <a:r>
                <a:rPr lang="es-MX" sz="1400" b="1" cap="small" dirty="0">
                  <a:solidFill>
                    <a:sysClr val="windowText" lastClr="000000">
                      <a:hueOff val="0"/>
                      <a:satOff val="0"/>
                      <a:lumOff val="0"/>
                      <a:alphaOff val="0"/>
                    </a:sysClr>
                  </a:solidFill>
                  <a:latin typeface="Soberana Texto" panose="02000000000000000000" pitchFamily="50" charset="0"/>
                </a:rPr>
                <a:t>, SINO UN FACTOR DE RIESGO</a:t>
              </a:r>
            </a:p>
          </p:txBody>
        </p:sp>
      </p:grpSp>
      <p:sp>
        <p:nvSpPr>
          <p:cNvPr id="19"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Evaluación de Riesgos</a:t>
            </a:r>
            <a:endParaRPr lang="es-MX" sz="2000" b="1" dirty="0">
              <a:solidFill>
                <a:srgbClr val="BC0000"/>
              </a:solidFill>
              <a:latin typeface="Soberana Titular" panose="02000000000000000000" pitchFamily="50" charset="0"/>
              <a:cs typeface="Times New Roman" pitchFamily="18" charset="0"/>
            </a:endParaRPr>
          </a:p>
        </p:txBody>
      </p:sp>
      <p:sp>
        <p:nvSpPr>
          <p:cNvPr id="33" name="7 CuadroTexto"/>
          <p:cNvSpPr txBox="1"/>
          <p:nvPr/>
        </p:nvSpPr>
        <p:spPr>
          <a:xfrm>
            <a:off x="2951632" y="1405802"/>
            <a:ext cx="3096344"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Ejemplos de Redacción</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7"/>
          <p:cNvSpPr>
            <a:spLocks noChangeArrowheads="1"/>
          </p:cNvSpPr>
          <p:nvPr/>
        </p:nvSpPr>
        <p:spPr bwMode="auto">
          <a:xfrm>
            <a:off x="611560" y="2278613"/>
            <a:ext cx="7718184" cy="646331"/>
          </a:xfrm>
          <a:prstGeom prst="rect">
            <a:avLst/>
          </a:prstGeom>
          <a:solidFill>
            <a:schemeClr val="bg1"/>
          </a:solidFill>
          <a:ln w="38100" cmpd="dbl">
            <a:solidFill>
              <a:srgbClr val="006600"/>
            </a:solidFill>
          </a:ln>
          <a:extLst/>
        </p:spPr>
        <p:txBody>
          <a:bodyPr wrap="square">
            <a:spAutoFit/>
          </a:bodyPr>
          <a:lstStyle/>
          <a:p>
            <a:pPr algn="just" defTabSz="820275" eaLnBrk="0" hangingPunct="0"/>
            <a:r>
              <a:rPr lang="es-MX" dirty="0">
                <a:latin typeface="Soberana Texto" panose="02000000000000000000" pitchFamily="50" charset="0"/>
                <a:cs typeface="Times New Roman" pitchFamily="18" charset="0"/>
              </a:rPr>
              <a:t>Se describirán las consecuencias negativas en el supuesto de materializarse el riesgo, indicando los objetivos y metas que en su caso se afectarían.</a:t>
            </a:r>
            <a:endParaRPr lang="es-ES" dirty="0">
              <a:latin typeface="Soberana Texto" panose="02000000000000000000" pitchFamily="50" charset="0"/>
              <a:cs typeface="Times New Roman" pitchFamily="18" charset="0"/>
            </a:endParaRPr>
          </a:p>
        </p:txBody>
      </p:sp>
      <p:sp>
        <p:nvSpPr>
          <p:cNvPr id="7"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Evaluación de Riesgos</a:t>
            </a:r>
            <a:endParaRPr lang="es-MX" sz="2000" b="1" dirty="0">
              <a:solidFill>
                <a:srgbClr val="BC0000"/>
              </a:solidFill>
              <a:latin typeface="Soberana Titular" panose="02000000000000000000" pitchFamily="50" charset="0"/>
              <a:cs typeface="Times New Roman" pitchFamily="18" charset="0"/>
            </a:endParaRPr>
          </a:p>
        </p:txBody>
      </p:sp>
      <p:sp>
        <p:nvSpPr>
          <p:cNvPr id="8" name="7 CuadroTexto"/>
          <p:cNvSpPr txBox="1"/>
          <p:nvPr/>
        </p:nvSpPr>
        <p:spPr>
          <a:xfrm>
            <a:off x="2179751" y="1543287"/>
            <a:ext cx="4824536"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Identificación de los posibles efectos</a:t>
            </a:r>
            <a:endParaRPr lang="es-MX" sz="1600" b="1" dirty="0">
              <a:solidFill>
                <a:srgbClr val="BC0000"/>
              </a:solidFill>
              <a:latin typeface="Soberana Titular" panose="02000000000000000000" pitchFamily="50" charset="0"/>
              <a:cs typeface="Times New Roman" pitchFamily="18"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706" y="3212976"/>
            <a:ext cx="2714625" cy="2857500"/>
          </a:xfrm>
          <a:prstGeom prst="rect">
            <a:avLst/>
          </a:prstGeom>
        </p:spPr>
      </p:pic>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771800" y="4293096"/>
            <a:ext cx="1224136" cy="1224136"/>
          </a:xfrm>
          <a:prstGeom prst="rect">
            <a:avLst/>
          </a:prstGeom>
        </p:spPr>
      </p:pic>
      <p:sp>
        <p:nvSpPr>
          <p:cNvPr id="8" name="7 CuadroTexto"/>
          <p:cNvSpPr txBox="1"/>
          <p:nvPr/>
        </p:nvSpPr>
        <p:spPr>
          <a:xfrm>
            <a:off x="539552" y="2204864"/>
            <a:ext cx="8136904" cy="1477328"/>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3000" b="1" dirty="0" smtClean="0">
                <a:solidFill>
                  <a:srgbClr val="BC0000"/>
                </a:solidFill>
                <a:latin typeface="Soberana Titular" pitchFamily="50" charset="0"/>
                <a:cs typeface="Times New Roman" pitchFamily="18" charset="0"/>
              </a:rPr>
              <a:t>6. EVALUACIÓN DE RIESGOS DE ACUERDO A SU PROBABILIDAD E IMPACTO</a:t>
            </a:r>
            <a:endParaRPr lang="es-MX" sz="3000" b="1" dirty="0">
              <a:solidFill>
                <a:srgbClr val="BC0000"/>
              </a:solidFill>
              <a:latin typeface="Soberana Titular" pitchFamily="50" charset="0"/>
              <a:cs typeface="Times New Roman" pitchFamily="18" charset="0"/>
            </a:endParaRPr>
          </a:p>
        </p:txBody>
      </p:sp>
      <p:sp>
        <p:nvSpPr>
          <p:cNvPr id="83970" name="AutoShape 2" descr="Resultado de imagen para pensando en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3972" name="AutoShape 4" descr="Resultado de imagen para pensando en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3976" name="AutoShape 8" descr="Resultado de imagen para pensando en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8370" name="AutoShape 2" descr="Resultado de imagen para metodología de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8372" name="AutoShape 4" descr="Resultado de imagen para metodología de riesgo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 name="Imagen 1"/>
          <p:cNvPicPr>
            <a:picLocks noChangeAspect="1"/>
          </p:cNvPicPr>
          <p:nvPr/>
        </p:nvPicPr>
        <p:blipFill>
          <a:blip r:embed="rId3"/>
          <a:stretch>
            <a:fillRect/>
          </a:stretch>
        </p:blipFill>
        <p:spPr>
          <a:xfrm>
            <a:off x="4283968" y="3933056"/>
            <a:ext cx="2371725" cy="1924050"/>
          </a:xfrm>
          <a:prstGeom prst="rect">
            <a:avLst/>
          </a:prstGeom>
        </p:spPr>
      </p:pic>
    </p:spTree>
    <p:extLst>
      <p:ext uri="{BB962C8B-B14F-4D97-AF65-F5344CB8AC3E}">
        <p14:creationId xmlns:p14="http://schemas.microsoft.com/office/powerpoint/2010/main" val="29411268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992669" y="4509120"/>
            <a:ext cx="7099478" cy="915894"/>
          </a:xfrm>
          <a:prstGeom prst="rect">
            <a:avLst/>
          </a:prstGeom>
          <a:solidFill>
            <a:srgbClr val="7F7F7F"/>
          </a:solidFill>
          <a:ln>
            <a:noFill/>
          </a:ln>
          <a:extLst/>
        </p:spPr>
        <p:txBody>
          <a:bodyPr wrap="square" lIns="91422" tIns="45711" rIns="91422" bIns="45711" anchor="ctr">
            <a:spAutoFit/>
          </a:bodyPr>
          <a:lstStyle/>
          <a:p>
            <a:pPr marL="285750" indent="-285750" algn="just">
              <a:buFont typeface="Arial" panose="020B0604020202020204" pitchFamily="34" charset="0"/>
              <a:buChar char="•"/>
            </a:pPr>
            <a:r>
              <a:rPr lang="es-ES_tradnl" b="1" dirty="0">
                <a:solidFill>
                  <a:schemeClr val="bg1"/>
                </a:solidFill>
                <a:latin typeface="Soberana Texto" panose="02000000000000000000" pitchFamily="50" charset="0"/>
                <a:cs typeface="Times New Roman" pitchFamily="18" charset="0"/>
              </a:rPr>
              <a:t>Posibilidad de ocurrencia del riesgo en una escala de 1 a 10, en la cual el 1 representa que el riesgo es improbable y el 10 que el riesgo seguramente se materializará.</a:t>
            </a:r>
            <a:endParaRPr lang="es-ES" b="1" dirty="0">
              <a:solidFill>
                <a:schemeClr val="bg1"/>
              </a:solidFill>
              <a:latin typeface="Soberana Texto" panose="02000000000000000000" pitchFamily="50" charset="0"/>
              <a:cs typeface="Times New Roman" pitchFamily="18" charset="0"/>
            </a:endParaRPr>
          </a:p>
        </p:txBody>
      </p:sp>
      <p:sp>
        <p:nvSpPr>
          <p:cNvPr id="14" name="Rectangle 8"/>
          <p:cNvSpPr>
            <a:spLocks noChangeArrowheads="1"/>
          </p:cNvSpPr>
          <p:nvPr/>
        </p:nvSpPr>
        <p:spPr bwMode="auto">
          <a:xfrm>
            <a:off x="916602" y="2231903"/>
            <a:ext cx="7175546" cy="477017"/>
          </a:xfrm>
          <a:prstGeom prst="rect">
            <a:avLst/>
          </a:prstGeom>
          <a:solidFill>
            <a:srgbClr val="006600"/>
          </a:solidFill>
          <a:ln>
            <a:noFill/>
          </a:ln>
          <a:extLst/>
        </p:spPr>
        <p:txBody>
          <a:bodyPr vert="horz" wrap="square" lIns="91404" tIns="45702" rIns="91404" bIns="45702" numCol="1" anchor="ctr"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algn="ctr" defTabSz="913692" eaLnBrk="0" hangingPunct="0">
              <a:spcBef>
                <a:spcPct val="50000"/>
              </a:spcBef>
            </a:pPr>
            <a:r>
              <a:rPr lang="es-ES_tradnl" sz="2500" b="1" spc="135" dirty="0" smtClean="0">
                <a:ln w="11430"/>
                <a:solidFill>
                  <a:schemeClr val="bg1"/>
                </a:solidFill>
                <a:latin typeface="Soberana Texto" panose="02000000000000000000" pitchFamily="50" charset="0"/>
                <a:ea typeface="+mj-ea"/>
                <a:cs typeface="+mj-cs"/>
              </a:rPr>
              <a:t>Impacto</a:t>
            </a:r>
            <a:endParaRPr lang="es-ES" sz="2500" b="1" spc="135" dirty="0">
              <a:ln w="11430"/>
              <a:solidFill>
                <a:schemeClr val="bg1"/>
              </a:solidFill>
              <a:latin typeface="Soberana Texto" panose="02000000000000000000" pitchFamily="50" charset="0"/>
              <a:ea typeface="+mj-ea"/>
              <a:cs typeface="+mj-cs"/>
            </a:endParaRPr>
          </a:p>
        </p:txBody>
      </p:sp>
      <p:sp>
        <p:nvSpPr>
          <p:cNvPr id="15" name="Rectangle 13"/>
          <p:cNvSpPr>
            <a:spLocks noChangeArrowheads="1"/>
          </p:cNvSpPr>
          <p:nvPr/>
        </p:nvSpPr>
        <p:spPr bwMode="auto">
          <a:xfrm>
            <a:off x="971600" y="2787594"/>
            <a:ext cx="7120547" cy="641406"/>
          </a:xfrm>
          <a:prstGeom prst="rect">
            <a:avLst/>
          </a:prstGeom>
          <a:solidFill>
            <a:srgbClr val="7F7F7F"/>
          </a:solidFill>
          <a:ln>
            <a:noFill/>
          </a:ln>
          <a:extLst/>
        </p:spPr>
        <p:txBody>
          <a:bodyPr wrap="square" lIns="91422" tIns="45711" rIns="91422" bIns="45711" anchor="ctr">
            <a:spAutoFit/>
          </a:bodyPr>
          <a:lstStyle/>
          <a:p>
            <a:pPr marL="285750" indent="-285750" algn="just">
              <a:buFont typeface="Arial" panose="020B0604020202020204" pitchFamily="34" charset="0"/>
              <a:buChar char="•"/>
            </a:pPr>
            <a:r>
              <a:rPr lang="es-ES_tradnl" b="1" dirty="0">
                <a:solidFill>
                  <a:schemeClr val="bg1"/>
                </a:solidFill>
                <a:latin typeface="Soberana Texto" panose="02000000000000000000" pitchFamily="50" charset="0"/>
                <a:cs typeface="Times New Roman" pitchFamily="18" charset="0"/>
              </a:rPr>
              <a:t>Valor que se asigna en una escala del 1 al 10, donde el de mayor jerarquía equivale al 10 y el de menor a 1</a:t>
            </a:r>
            <a:r>
              <a:rPr lang="es-ES_tradnl" b="1" dirty="0">
                <a:solidFill>
                  <a:schemeClr val="bg1"/>
                </a:solidFill>
                <a:latin typeface="Times New Roman" pitchFamily="18" charset="0"/>
                <a:cs typeface="Times New Roman" pitchFamily="18" charset="0"/>
              </a:rPr>
              <a:t>. </a:t>
            </a:r>
          </a:p>
        </p:txBody>
      </p:sp>
      <p:sp>
        <p:nvSpPr>
          <p:cNvPr id="16" name="Rectangle 14"/>
          <p:cNvSpPr>
            <a:spLocks noChangeArrowheads="1"/>
          </p:cNvSpPr>
          <p:nvPr/>
        </p:nvSpPr>
        <p:spPr bwMode="auto">
          <a:xfrm>
            <a:off x="932610" y="3933056"/>
            <a:ext cx="7159538" cy="477017"/>
          </a:xfrm>
          <a:prstGeom prst="rect">
            <a:avLst/>
          </a:prstGeom>
          <a:solidFill>
            <a:srgbClr val="BC0000"/>
          </a:solidFill>
          <a:ln>
            <a:noFill/>
          </a:ln>
          <a:extLst/>
        </p:spPr>
        <p:txBody>
          <a:bodyPr vert="horz" wrap="square" lIns="91404" tIns="45702" rIns="91404" bIns="45702" numCol="1" anchor="ctr"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algn="ctr" defTabSz="913692" eaLnBrk="0" hangingPunct="0">
              <a:spcBef>
                <a:spcPct val="50000"/>
              </a:spcBef>
            </a:pPr>
            <a:r>
              <a:rPr lang="es-ES_tradnl" sz="2500" b="1" spc="135" dirty="0" smtClean="0">
                <a:ln w="11430"/>
                <a:solidFill>
                  <a:schemeClr val="bg1"/>
                </a:solidFill>
                <a:latin typeface="Soberana Texto" panose="02000000000000000000" pitchFamily="50" charset="0"/>
                <a:ea typeface="+mj-ea"/>
                <a:cs typeface="+mj-cs"/>
              </a:rPr>
              <a:t>Probabilidad </a:t>
            </a:r>
            <a:r>
              <a:rPr lang="es-ES_tradnl" sz="2500" b="1" spc="135" dirty="0">
                <a:ln w="11430"/>
                <a:solidFill>
                  <a:schemeClr val="bg1"/>
                </a:solidFill>
                <a:latin typeface="Soberana Texto" panose="02000000000000000000" pitchFamily="50" charset="0"/>
                <a:ea typeface="+mj-ea"/>
                <a:cs typeface="+mj-cs"/>
              </a:rPr>
              <a:t>de ocurrencia</a:t>
            </a:r>
            <a:endParaRPr lang="es-ES" sz="2500" b="1" spc="135" dirty="0">
              <a:ln w="11430"/>
              <a:solidFill>
                <a:schemeClr val="bg1"/>
              </a:solidFill>
              <a:latin typeface="Soberana Texto" panose="02000000000000000000" pitchFamily="50" charset="0"/>
              <a:ea typeface="+mj-ea"/>
              <a:cs typeface="+mj-cs"/>
            </a:endParaRPr>
          </a:p>
        </p:txBody>
      </p:sp>
      <p:sp>
        <p:nvSpPr>
          <p:cNvPr id="9"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Evaluación de Riesgos</a:t>
            </a:r>
            <a:endParaRPr lang="es-MX" sz="2000" b="1" dirty="0">
              <a:solidFill>
                <a:srgbClr val="BC0000"/>
              </a:solidFill>
              <a:latin typeface="Soberana Titular" panose="02000000000000000000" pitchFamily="50" charset="0"/>
              <a:cs typeface="Times New Roman" pitchFamily="18" charset="0"/>
            </a:endParaRPr>
          </a:p>
        </p:txBody>
      </p:sp>
      <p:sp>
        <p:nvSpPr>
          <p:cNvPr id="10" name="7 CuadroTexto"/>
          <p:cNvSpPr txBox="1"/>
          <p:nvPr/>
        </p:nvSpPr>
        <p:spPr>
          <a:xfrm>
            <a:off x="3208231" y="1495142"/>
            <a:ext cx="2592288"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Valoración Inicial</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1628800"/>
            <a:ext cx="8280920" cy="1908215"/>
          </a:xfrm>
          <a:prstGeom prst="rect">
            <a:avLst/>
          </a:prstGeom>
          <a:solidFill>
            <a:schemeClr val="bg1"/>
          </a:solidFill>
          <a:ln w="38100" cmpd="dbl">
            <a:solidFill>
              <a:srgbClr val="006600"/>
            </a:solidFill>
          </a:ln>
        </p:spPr>
        <p:txBody>
          <a:bodyPr wrap="square" rtlCol="0">
            <a:spAutoFit/>
          </a:bodyPr>
          <a:lstStyle/>
          <a:p>
            <a:pPr marL="342900" indent="-342900" algn="just">
              <a:spcBef>
                <a:spcPts val="600"/>
              </a:spcBef>
              <a:spcAft>
                <a:spcPts val="600"/>
              </a:spcAft>
              <a:buFont typeface="Wingdings" panose="05000000000000000000" pitchFamily="2" charset="2"/>
              <a:buChar char="ü"/>
            </a:pPr>
            <a:r>
              <a:rPr lang="es-MX" sz="2000" dirty="0" smtClean="0">
                <a:latin typeface="Soberana Texto" pitchFamily="50" charset="0"/>
                <a:cs typeface="Times New Roman" pitchFamily="18" charset="0"/>
              </a:rPr>
              <a:t>Sensibilizar sobre la importancia del Control Interno.</a:t>
            </a:r>
          </a:p>
          <a:p>
            <a:pPr marL="342900" indent="-342900" algn="just">
              <a:spcBef>
                <a:spcPts val="600"/>
              </a:spcBef>
              <a:spcAft>
                <a:spcPts val="600"/>
              </a:spcAft>
              <a:buFont typeface="Wingdings" panose="05000000000000000000" pitchFamily="2" charset="2"/>
              <a:buChar char="ü"/>
            </a:pPr>
            <a:r>
              <a:rPr lang="es-MX" sz="2000" dirty="0" smtClean="0">
                <a:latin typeface="Soberana Texto" pitchFamily="50" charset="0"/>
                <a:cs typeface="Times New Roman" pitchFamily="18" charset="0"/>
              </a:rPr>
              <a:t>Aclarar los aspectos conceptuales en materia de Evaluación y Administración de Rie</a:t>
            </a:r>
            <a:r>
              <a:rPr lang="es-MX" sz="2000" dirty="0">
                <a:latin typeface="Soberana Texto" pitchFamily="50" charset="0"/>
                <a:cs typeface="Times New Roman" pitchFamily="18" charset="0"/>
              </a:rPr>
              <a:t>s</a:t>
            </a:r>
            <a:r>
              <a:rPr lang="es-MX" sz="2000" dirty="0" smtClean="0">
                <a:latin typeface="Soberana Texto" pitchFamily="50" charset="0"/>
                <a:cs typeface="Times New Roman" pitchFamily="18" charset="0"/>
              </a:rPr>
              <a:t>gos.</a:t>
            </a:r>
          </a:p>
          <a:p>
            <a:pPr marL="342900" indent="-342900" algn="just">
              <a:spcBef>
                <a:spcPts val="600"/>
              </a:spcBef>
              <a:spcAft>
                <a:spcPts val="600"/>
              </a:spcAft>
              <a:buFont typeface="Wingdings" panose="05000000000000000000" pitchFamily="2" charset="2"/>
              <a:buChar char="ü"/>
            </a:pPr>
            <a:r>
              <a:rPr lang="es-MX" sz="2000" dirty="0" smtClean="0">
                <a:latin typeface="Soberana Texto" pitchFamily="50" charset="0"/>
                <a:cs typeface="Times New Roman" pitchFamily="18" charset="0"/>
              </a:rPr>
              <a:t>Establecer Programas de Trabajo de Administración de Riesgos.</a:t>
            </a:r>
          </a:p>
          <a:p>
            <a:pPr marL="342900" indent="-342900" algn="just">
              <a:spcBef>
                <a:spcPts val="600"/>
              </a:spcBef>
              <a:spcAft>
                <a:spcPts val="600"/>
              </a:spcAft>
              <a:buFont typeface="Wingdings" panose="05000000000000000000" pitchFamily="2" charset="2"/>
              <a:buChar char="ü"/>
            </a:pPr>
            <a:endParaRPr lang="es-MX" sz="800" dirty="0" smtClean="0">
              <a:latin typeface="Soberana Texto" pitchFamily="50" charset="0"/>
              <a:cs typeface="Times New Roman" pitchFamily="18" charset="0"/>
            </a:endParaRPr>
          </a:p>
        </p:txBody>
      </p:sp>
      <p:sp>
        <p:nvSpPr>
          <p:cNvPr id="7" name="7 CuadroTexto"/>
          <p:cNvSpPr txBox="1"/>
          <p:nvPr/>
        </p:nvSpPr>
        <p:spPr>
          <a:xfrm>
            <a:off x="117465" y="836712"/>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a:solidFill>
                  <a:srgbClr val="BC0000"/>
                </a:solidFill>
                <a:latin typeface="Soberana Titular" panose="02000000000000000000" pitchFamily="50" charset="0"/>
                <a:cs typeface="Times New Roman" pitchFamily="18" charset="0"/>
              </a:rPr>
              <a:t>OBJETIVOS ESPECÍFICOS</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577" y="3717032"/>
            <a:ext cx="2959102" cy="221932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717033"/>
            <a:ext cx="4000103" cy="2219326"/>
          </a:xfrm>
          <a:prstGeom prst="rect">
            <a:avLst/>
          </a:prstGeom>
        </p:spPr>
      </p:pic>
    </p:spTree>
    <p:extLst>
      <p:ext uri="{BB962C8B-B14F-4D97-AF65-F5344CB8AC3E}">
        <p14:creationId xmlns:p14="http://schemas.microsoft.com/office/powerpoint/2010/main" val="28702447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3"/>
          <p:cNvSpPr>
            <a:spLocks noChangeArrowheads="1"/>
          </p:cNvSpPr>
          <p:nvPr/>
        </p:nvSpPr>
        <p:spPr bwMode="auto">
          <a:xfrm>
            <a:off x="251519" y="2158985"/>
            <a:ext cx="5274421" cy="2062103"/>
          </a:xfrm>
          <a:prstGeom prst="rect">
            <a:avLst/>
          </a:prstGeom>
          <a:solidFill>
            <a:schemeClr val="bg1"/>
          </a:solidFill>
          <a:ln w="38100" cmpd="dbl">
            <a:solidFill>
              <a:srgbClr val="006600"/>
            </a:solidFill>
          </a:ln>
          <a:extLst/>
        </p:spPr>
        <p:txBody>
          <a:bodyPr wrap="square">
            <a:spAutoFit/>
          </a:bodyPr>
          <a:lstStyle/>
          <a:p>
            <a:pPr marL="342900" indent="-342900" algn="just" defTabSz="820275" eaLnBrk="0" hangingPunct="0">
              <a:buFont typeface="Arial" panose="020B0604020202020204" pitchFamily="34" charset="0"/>
              <a:buChar char="•"/>
            </a:pPr>
            <a:r>
              <a:rPr lang="es-MX" sz="1600" dirty="0">
                <a:latin typeface="Soberana Texto" panose="02000000000000000000" pitchFamily="50" charset="0"/>
                <a:cs typeface="Times New Roman" pitchFamily="18" charset="0"/>
              </a:rPr>
              <a:t>Complejidad de los procesos (sustantivos) y/o magnitud de los cambios realizados a este proceso</a:t>
            </a:r>
          </a:p>
          <a:p>
            <a:pPr marL="342900" indent="-342900" algn="just" defTabSz="820275" eaLnBrk="0" hangingPunct="0">
              <a:buFont typeface="Arial" panose="020B0604020202020204" pitchFamily="34" charset="0"/>
              <a:buChar char="•"/>
            </a:pPr>
            <a:r>
              <a:rPr lang="es-ES_tradnl" sz="1600" dirty="0">
                <a:latin typeface="Soberana Texto" panose="02000000000000000000" pitchFamily="50" charset="0"/>
                <a:cs typeface="Times New Roman" pitchFamily="18" charset="0"/>
              </a:rPr>
              <a:t>Suficiencia de recursos</a:t>
            </a:r>
          </a:p>
          <a:p>
            <a:pPr marL="342900" indent="-342900" algn="just" defTabSz="820275" eaLnBrk="0" hangingPunct="0">
              <a:buFont typeface="Arial" panose="020B0604020202020204" pitchFamily="34" charset="0"/>
              <a:buChar char="•"/>
            </a:pPr>
            <a:r>
              <a:rPr lang="es-ES_tradnl" sz="1600" dirty="0">
                <a:latin typeface="Soberana Texto" panose="02000000000000000000" pitchFamily="50" charset="0"/>
                <a:cs typeface="Times New Roman" pitchFamily="18" charset="0"/>
              </a:rPr>
              <a:t>Normatividad relacionada</a:t>
            </a:r>
          </a:p>
          <a:p>
            <a:pPr marL="342900" indent="-342900" algn="just" defTabSz="820275" eaLnBrk="0" hangingPunct="0">
              <a:buFont typeface="Arial" panose="020B0604020202020204" pitchFamily="34" charset="0"/>
              <a:buChar char="•"/>
            </a:pPr>
            <a:r>
              <a:rPr lang="es-ES_tradnl" sz="1600" dirty="0">
                <a:latin typeface="Soberana Texto" panose="02000000000000000000" pitchFamily="50" charset="0"/>
                <a:cs typeface="Times New Roman" pitchFamily="18" charset="0"/>
              </a:rPr>
              <a:t>Ambiente de control</a:t>
            </a:r>
          </a:p>
          <a:p>
            <a:pPr marL="342900" indent="-342900" algn="just" defTabSz="820275" eaLnBrk="0" hangingPunct="0">
              <a:buFont typeface="Arial" panose="020B0604020202020204" pitchFamily="34" charset="0"/>
              <a:buChar char="•"/>
            </a:pPr>
            <a:r>
              <a:rPr lang="es-MX" sz="1600" dirty="0">
                <a:latin typeface="Soberana Texto" panose="02000000000000000000" pitchFamily="50" charset="0"/>
                <a:cs typeface="Times New Roman" pitchFamily="18" charset="0"/>
              </a:rPr>
              <a:t>Grado de sistematización de los procesos</a:t>
            </a:r>
          </a:p>
          <a:p>
            <a:pPr marL="342900" indent="-342900" algn="just" defTabSz="820275" eaLnBrk="0" hangingPunct="0">
              <a:buFont typeface="Arial" panose="020B0604020202020204" pitchFamily="34" charset="0"/>
              <a:buChar char="•"/>
            </a:pPr>
            <a:r>
              <a:rPr lang="es-MX" sz="1600" dirty="0">
                <a:latin typeface="Soberana Texto" panose="02000000000000000000" pitchFamily="50" charset="0"/>
                <a:cs typeface="Times New Roman" pitchFamily="18" charset="0"/>
              </a:rPr>
              <a:t>Impacto en el sector social</a:t>
            </a:r>
          </a:p>
          <a:p>
            <a:pPr marL="342900" indent="-342900" algn="just" defTabSz="820275" eaLnBrk="0" hangingPunct="0">
              <a:buFont typeface="Arial" panose="020B0604020202020204" pitchFamily="34" charset="0"/>
              <a:buChar char="•"/>
            </a:pPr>
            <a:r>
              <a:rPr lang="es-MX" sz="1600" dirty="0">
                <a:latin typeface="Soberana Texto" panose="02000000000000000000" pitchFamily="50" charset="0"/>
                <a:cs typeface="Times New Roman" pitchFamily="18" charset="0"/>
              </a:rPr>
              <a:t>Competencia profesional de mandos medios </a:t>
            </a:r>
            <a:endParaRPr lang="es-ES_tradnl" sz="1600" dirty="0">
              <a:latin typeface="Soberana Texto" panose="02000000000000000000" pitchFamily="50" charset="0"/>
              <a:cs typeface="Times New Roman" pitchFamily="18" charset="0"/>
            </a:endParaRPr>
          </a:p>
        </p:txBody>
      </p:sp>
      <p:pic>
        <p:nvPicPr>
          <p:cNvPr id="18" name="Imagen 2"/>
          <p:cNvPicPr>
            <a:picLocks noChangeAspect="1"/>
          </p:cNvPicPr>
          <p:nvPr/>
        </p:nvPicPr>
        <p:blipFill>
          <a:blip r:embed="rId2" cstate="print"/>
          <a:stretch>
            <a:fillRect/>
          </a:stretch>
        </p:blipFill>
        <p:spPr>
          <a:xfrm>
            <a:off x="251519" y="4365104"/>
            <a:ext cx="5274421" cy="1591125"/>
          </a:xfrm>
          <a:prstGeom prst="rect">
            <a:avLst/>
          </a:prstGeom>
          <a:solidFill>
            <a:schemeClr val="bg1"/>
          </a:solidFill>
          <a:ln w="38100" cmpd="dbl">
            <a:solidFill>
              <a:srgbClr val="006600"/>
            </a:solidFill>
          </a:ln>
        </p:spPr>
      </p:pic>
      <p:grpSp>
        <p:nvGrpSpPr>
          <p:cNvPr id="19" name="Group 106"/>
          <p:cNvGrpSpPr>
            <a:grpSpLocks/>
          </p:cNvGrpSpPr>
          <p:nvPr/>
        </p:nvGrpSpPr>
        <p:grpSpPr bwMode="auto">
          <a:xfrm>
            <a:off x="-2064250" y="2819522"/>
            <a:ext cx="10779328" cy="3039351"/>
            <a:chOff x="5545" y="822"/>
            <a:chExt cx="10779328" cy="1588"/>
          </a:xfrm>
        </p:grpSpPr>
        <p:sp>
          <p:nvSpPr>
            <p:cNvPr id="20" name="Rectangle 29"/>
            <p:cNvSpPr>
              <a:spLocks noChangeArrowheads="1"/>
            </p:cNvSpPr>
            <p:nvPr/>
          </p:nvSpPr>
          <p:spPr bwMode="auto">
            <a:xfrm>
              <a:off x="8432262" y="1463"/>
              <a:ext cx="1083464" cy="567"/>
            </a:xfrm>
            <a:prstGeom prst="rect">
              <a:avLst/>
            </a:prstGeom>
            <a:solidFill>
              <a:srgbClr val="0066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1" name="Rectangle 30"/>
            <p:cNvSpPr>
              <a:spLocks noChangeArrowheads="1"/>
            </p:cNvSpPr>
            <p:nvPr/>
          </p:nvSpPr>
          <p:spPr bwMode="auto">
            <a:xfrm>
              <a:off x="9527212" y="1464"/>
              <a:ext cx="1085379" cy="567"/>
            </a:xfrm>
            <a:prstGeom prst="rect">
              <a:avLst/>
            </a:prstGeom>
            <a:solidFill>
              <a:schemeClr val="tx2">
                <a:lumMod val="40000"/>
                <a:lumOff val="60000"/>
              </a:schemeClr>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2" name="Rectangle 31"/>
            <p:cNvSpPr>
              <a:spLocks noChangeArrowheads="1"/>
            </p:cNvSpPr>
            <p:nvPr/>
          </p:nvSpPr>
          <p:spPr bwMode="auto">
            <a:xfrm>
              <a:off x="8432262" y="892"/>
              <a:ext cx="1083464" cy="567"/>
            </a:xfrm>
            <a:prstGeom prst="rect">
              <a:avLst/>
            </a:prstGeom>
            <a:solidFill>
              <a:srgbClr val="FF9900"/>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3" name="Rectangle 32"/>
            <p:cNvSpPr>
              <a:spLocks noChangeArrowheads="1"/>
            </p:cNvSpPr>
            <p:nvPr/>
          </p:nvSpPr>
          <p:spPr bwMode="auto">
            <a:xfrm>
              <a:off x="9525298" y="891"/>
              <a:ext cx="1085379" cy="567"/>
            </a:xfrm>
            <a:prstGeom prst="rect">
              <a:avLst/>
            </a:prstGeom>
            <a:solidFill>
              <a:srgbClr val="FF00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endParaRPr lang="es-MX" sz="1100" b="1">
                <a:effectLst>
                  <a:outerShdw blurRad="38100" dist="38100" dir="2700000" algn="tl">
                    <a:srgbClr val="000000">
                      <a:alpha val="43137"/>
                    </a:srgbClr>
                  </a:outerShdw>
                </a:effectLst>
                <a:latin typeface="Times New Roman" pitchFamily="18" charset="0"/>
              </a:endParaRPr>
            </a:p>
          </p:txBody>
        </p:sp>
        <p:sp>
          <p:nvSpPr>
            <p:cNvPr id="25" name="Text Box 34"/>
            <p:cNvSpPr txBox="1">
              <a:spLocks noChangeArrowheads="1"/>
            </p:cNvSpPr>
            <p:nvPr/>
          </p:nvSpPr>
          <p:spPr bwMode="auto">
            <a:xfrm>
              <a:off x="8118326" y="1390"/>
              <a:ext cx="285223"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26" name="Text Box 35"/>
            <p:cNvSpPr txBox="1">
              <a:spLocks noChangeArrowheads="1"/>
            </p:cNvSpPr>
            <p:nvPr/>
          </p:nvSpPr>
          <p:spPr bwMode="auto">
            <a:xfrm>
              <a:off x="9377901" y="2052"/>
              <a:ext cx="285223"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28" name="Text Box 36"/>
            <p:cNvSpPr txBox="1">
              <a:spLocks noChangeArrowheads="1"/>
            </p:cNvSpPr>
            <p:nvPr/>
          </p:nvSpPr>
          <p:spPr bwMode="auto">
            <a:xfrm>
              <a:off x="10438394" y="2052"/>
              <a:ext cx="34647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29" name="Text Box 37"/>
            <p:cNvSpPr txBox="1">
              <a:spLocks noChangeArrowheads="1"/>
            </p:cNvSpPr>
            <p:nvPr/>
          </p:nvSpPr>
          <p:spPr bwMode="auto">
            <a:xfrm>
              <a:off x="8081955" y="822"/>
              <a:ext cx="34647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31" name="Text Box 38"/>
            <p:cNvSpPr txBox="1">
              <a:spLocks noChangeArrowheads="1"/>
            </p:cNvSpPr>
            <p:nvPr/>
          </p:nvSpPr>
          <p:spPr bwMode="auto">
            <a:xfrm>
              <a:off x="8171925" y="2028"/>
              <a:ext cx="285223"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0</a:t>
              </a:r>
              <a:endParaRPr lang="es-ES" sz="800" b="1">
                <a:effectLst>
                  <a:outerShdw blurRad="38100" dist="38100" dir="2700000" algn="tl">
                    <a:srgbClr val="C0C0C0"/>
                  </a:outerShdw>
                </a:effectLst>
                <a:latin typeface="Times New Roman" pitchFamily="18" charset="0"/>
              </a:endParaRPr>
            </a:p>
          </p:txBody>
        </p:sp>
        <p:sp>
          <p:nvSpPr>
            <p:cNvPr id="32" name="Line 39"/>
            <p:cNvSpPr>
              <a:spLocks noChangeShapeType="1"/>
            </p:cNvSpPr>
            <p:nvPr/>
          </p:nvSpPr>
          <p:spPr bwMode="auto">
            <a:xfrm rot="16200000">
              <a:off x="8369092" y="-35861"/>
              <a:ext cx="0" cy="74656"/>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4" name="Text Box 41"/>
            <p:cNvSpPr txBox="1">
              <a:spLocks noChangeArrowheads="1"/>
            </p:cNvSpPr>
            <p:nvPr/>
          </p:nvSpPr>
          <p:spPr bwMode="auto">
            <a:xfrm>
              <a:off x="8771084" y="2249"/>
              <a:ext cx="1759194" cy="161"/>
            </a:xfrm>
            <a:prstGeom prst="rect">
              <a:avLst/>
            </a:prstGeom>
            <a:noFill/>
            <a:ln w="9525" algn="ctr">
              <a:noFill/>
              <a:miter lim="800000"/>
              <a:headEnd/>
              <a:tailEnd/>
            </a:ln>
            <a:effectLst/>
          </p:spPr>
          <p:txBody>
            <a:bodyPr wrap="none">
              <a:spAutoFit/>
            </a:bodyPr>
            <a:lstStyle/>
            <a:p>
              <a:pPr algn="just">
                <a:defRPr/>
              </a:pPr>
              <a:r>
                <a:rPr lang="es-MX" sz="1400" b="1" dirty="0">
                  <a:latin typeface="Soberana Texto" panose="02000000000000000000" pitchFamily="50" charset="0"/>
                </a:rPr>
                <a:t>Impacto del Riesgo</a:t>
              </a:r>
              <a:endParaRPr lang="es-ES" sz="1400" b="1" dirty="0">
                <a:latin typeface="Soberana Texto" panose="02000000000000000000" pitchFamily="50" charset="0"/>
              </a:endParaRPr>
            </a:p>
          </p:txBody>
        </p:sp>
        <p:sp>
          <p:nvSpPr>
            <p:cNvPr id="35" name="Line 42"/>
            <p:cNvSpPr>
              <a:spLocks noChangeShapeType="1"/>
            </p:cNvSpPr>
            <p:nvPr/>
          </p:nvSpPr>
          <p:spPr bwMode="auto">
            <a:xfrm>
              <a:off x="9519555" y="888"/>
              <a:ext cx="0" cy="1140"/>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6" name="Line 43"/>
            <p:cNvSpPr>
              <a:spLocks noChangeShapeType="1"/>
            </p:cNvSpPr>
            <p:nvPr/>
          </p:nvSpPr>
          <p:spPr bwMode="auto">
            <a:xfrm rot="16200000">
              <a:off x="9519555" y="-1090617"/>
              <a:ext cx="0" cy="2184157"/>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7" name="Line 44"/>
            <p:cNvSpPr>
              <a:spLocks noChangeShapeType="1"/>
            </p:cNvSpPr>
            <p:nvPr/>
          </p:nvSpPr>
          <p:spPr bwMode="auto">
            <a:xfrm>
              <a:off x="8371006" y="888"/>
              <a:ext cx="0" cy="1204"/>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8" name="Line 45"/>
            <p:cNvSpPr>
              <a:spLocks noChangeShapeType="1"/>
            </p:cNvSpPr>
            <p:nvPr/>
          </p:nvSpPr>
          <p:spPr bwMode="auto">
            <a:xfrm rot="16200000">
              <a:off x="8369092" y="-36432"/>
              <a:ext cx="0" cy="74656"/>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9" name="Line 46"/>
            <p:cNvSpPr>
              <a:spLocks noChangeShapeType="1"/>
            </p:cNvSpPr>
            <p:nvPr/>
          </p:nvSpPr>
          <p:spPr bwMode="auto">
            <a:xfrm rot="16200000">
              <a:off x="9465956" y="-1154154"/>
              <a:ext cx="0" cy="2312411"/>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40" name="Line 47"/>
            <p:cNvSpPr>
              <a:spLocks noChangeShapeType="1"/>
            </p:cNvSpPr>
            <p:nvPr/>
          </p:nvSpPr>
          <p:spPr bwMode="auto">
            <a:xfrm rot="10800000">
              <a:off x="9519555" y="2039"/>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41" name="Line 48"/>
            <p:cNvSpPr>
              <a:spLocks noChangeShapeType="1"/>
            </p:cNvSpPr>
            <p:nvPr/>
          </p:nvSpPr>
          <p:spPr bwMode="auto">
            <a:xfrm rot="10800000">
              <a:off x="5545" y="2039"/>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grpSp>
      <p:sp>
        <p:nvSpPr>
          <p:cNvPr id="44" name="Flecha curvada hacia abajo 31"/>
          <p:cNvSpPr/>
          <p:nvPr/>
        </p:nvSpPr>
        <p:spPr>
          <a:xfrm rot="10800000" flipH="1">
            <a:off x="5004049" y="5301206"/>
            <a:ext cx="1877715" cy="891477"/>
          </a:xfrm>
          <a:prstGeom prst="curvedDownArrow">
            <a:avLst>
              <a:gd name="adj1" fmla="val 23680"/>
              <a:gd name="adj2" fmla="val 77658"/>
              <a:gd name="adj3" fmla="val 48607"/>
            </a:avLst>
          </a:prstGeom>
          <a:solidFill>
            <a:srgbClr val="BC0000">
              <a:alpha val="29000"/>
            </a:srgbClr>
          </a:solidFill>
          <a:ln>
            <a:gradFill>
              <a:gsLst>
                <a:gs pos="0">
                  <a:schemeClr val="accent1">
                    <a:lumMod val="5000"/>
                    <a:lumOff val="95000"/>
                  </a:schemeClr>
                </a:gs>
                <a:gs pos="8000">
                  <a:schemeClr val="accent1">
                    <a:lumMod val="45000"/>
                    <a:lumOff val="55000"/>
                  </a:schemeClr>
                </a:gs>
                <a:gs pos="37000">
                  <a:schemeClr val="accent1">
                    <a:lumMod val="45000"/>
                    <a:lumOff val="55000"/>
                  </a:schemeClr>
                </a:gs>
                <a:gs pos="55000">
                  <a:schemeClr val="accent1">
                    <a:lumMod val="30000"/>
                    <a:lumOff val="70000"/>
                    <a:alpha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5" name="Rectangle 8"/>
          <p:cNvSpPr>
            <a:spLocks noChangeArrowheads="1"/>
          </p:cNvSpPr>
          <p:nvPr/>
        </p:nvSpPr>
        <p:spPr bwMode="auto">
          <a:xfrm>
            <a:off x="5796136" y="2134633"/>
            <a:ext cx="3292446" cy="584739"/>
          </a:xfrm>
          <a:prstGeom prst="rect">
            <a:avLst/>
          </a:prstGeom>
          <a:ln>
            <a:solidFill>
              <a:srgbClr val="7F7F7F"/>
            </a:solidFill>
          </a:ln>
          <a:extLst/>
        </p:spPr>
        <p:style>
          <a:lnRef idx="2">
            <a:schemeClr val="accent2"/>
          </a:lnRef>
          <a:fillRef idx="1">
            <a:schemeClr val="lt1"/>
          </a:fillRef>
          <a:effectRef idx="0">
            <a:schemeClr val="accent2"/>
          </a:effectRef>
          <a:fontRef idx="minor">
            <a:schemeClr val="dk1"/>
          </a:fontRef>
        </p:style>
        <p:txBody>
          <a:bodyPr vert="horz" wrap="square" lIns="91404" tIns="45702" rIns="91404" bIns="45702" numCol="1" anchor="ctr"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algn="ctr">
              <a:spcBef>
                <a:spcPct val="50000"/>
              </a:spcBef>
            </a:pPr>
            <a:r>
              <a:rPr lang="es-MX" sz="1600" b="1" dirty="0">
                <a:solidFill>
                  <a:srgbClr val="BC0000"/>
                </a:solidFill>
                <a:latin typeface="Soberana Titular" panose="02000000000000000000" pitchFamily="50" charset="0"/>
                <a:cs typeface="Times New Roman" pitchFamily="18" charset="0"/>
              </a:rPr>
              <a:t>Criterios para valorar el grado de impacto</a:t>
            </a:r>
            <a:endParaRPr lang="es-ES" sz="1600" b="1" dirty="0">
              <a:solidFill>
                <a:srgbClr val="BC0000"/>
              </a:solidFill>
              <a:latin typeface="Soberana Titular" panose="02000000000000000000" pitchFamily="50" charset="0"/>
              <a:cs typeface="Times New Roman" pitchFamily="18" charset="0"/>
            </a:endParaRPr>
          </a:p>
        </p:txBody>
      </p:sp>
      <p:sp>
        <p:nvSpPr>
          <p:cNvPr id="30"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Evaluación de Riesgos</a:t>
            </a:r>
            <a:endParaRPr lang="es-MX" sz="2000" b="1" dirty="0">
              <a:solidFill>
                <a:srgbClr val="BC0000"/>
              </a:solidFill>
              <a:latin typeface="Soberana Titular" panose="02000000000000000000" pitchFamily="50" charset="0"/>
              <a:cs typeface="Times New Roman" pitchFamily="18" charset="0"/>
            </a:endParaRPr>
          </a:p>
        </p:txBody>
      </p:sp>
      <p:sp>
        <p:nvSpPr>
          <p:cNvPr id="42" name="7 CuadroTexto"/>
          <p:cNvSpPr txBox="1"/>
          <p:nvPr/>
        </p:nvSpPr>
        <p:spPr>
          <a:xfrm>
            <a:off x="3202190" y="1455057"/>
            <a:ext cx="2736304"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Valoración Inicial</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n 5"/>
          <p:cNvPicPr>
            <a:picLocks noChangeAspect="1"/>
          </p:cNvPicPr>
          <p:nvPr/>
        </p:nvPicPr>
        <p:blipFill>
          <a:blip r:embed="rId2" cstate="print"/>
          <a:stretch>
            <a:fillRect/>
          </a:stretch>
        </p:blipFill>
        <p:spPr>
          <a:xfrm>
            <a:off x="467544" y="4365104"/>
            <a:ext cx="4937462" cy="1343249"/>
          </a:xfrm>
          <a:prstGeom prst="rect">
            <a:avLst/>
          </a:prstGeom>
          <a:solidFill>
            <a:schemeClr val="bg1"/>
          </a:solidFill>
          <a:ln w="38100" cmpd="dbl">
            <a:solidFill>
              <a:srgbClr val="006600"/>
            </a:solidFill>
          </a:ln>
        </p:spPr>
      </p:pic>
      <p:sp>
        <p:nvSpPr>
          <p:cNvPr id="47" name="Rectangle 13"/>
          <p:cNvSpPr>
            <a:spLocks noChangeArrowheads="1"/>
          </p:cNvSpPr>
          <p:nvPr/>
        </p:nvSpPr>
        <p:spPr bwMode="auto">
          <a:xfrm>
            <a:off x="467544" y="2119065"/>
            <a:ext cx="4968552" cy="2108251"/>
          </a:xfrm>
          <a:prstGeom prst="rect">
            <a:avLst/>
          </a:prstGeom>
          <a:solidFill>
            <a:schemeClr val="bg1"/>
          </a:solidFill>
          <a:ln w="38100" cmpd="dbl">
            <a:solidFill>
              <a:srgbClr val="006600"/>
            </a:solidFill>
          </a:ln>
          <a:extLst/>
        </p:spPr>
        <p:txBody>
          <a:bodyPr wrap="square">
            <a:spAutoFit/>
          </a:bodyPr>
          <a:lstStyle/>
          <a:p>
            <a:pPr marL="342900" indent="-342900" algn="just" defTabSz="820275" eaLnBrk="0" hangingPunct="0">
              <a:buFont typeface="Arial" panose="020B0604020202020204" pitchFamily="34" charset="0"/>
              <a:buChar char="•"/>
            </a:pPr>
            <a:r>
              <a:rPr lang="es-MX" sz="1600" dirty="0">
                <a:latin typeface="Soberana Texto" panose="02000000000000000000" pitchFamily="50" charset="0"/>
                <a:cs typeface="Times New Roman" pitchFamily="18" charset="0"/>
              </a:rPr>
              <a:t>Evaluación de riesgos</a:t>
            </a:r>
          </a:p>
          <a:p>
            <a:pPr marL="342900" indent="-342900" algn="just" defTabSz="820275" eaLnBrk="0" hangingPunct="0">
              <a:buFont typeface="Arial" panose="020B0604020202020204" pitchFamily="34" charset="0"/>
              <a:buChar char="•"/>
            </a:pPr>
            <a:r>
              <a:rPr lang="es-MX" sz="1600" dirty="0">
                <a:latin typeface="Soberana Texto" panose="02000000000000000000" pitchFamily="50" charset="0"/>
                <a:cs typeface="Times New Roman" pitchFamily="18" charset="0"/>
              </a:rPr>
              <a:t>Quejas procedentes del año inmediato anterior</a:t>
            </a:r>
          </a:p>
          <a:p>
            <a:pPr marL="342900" indent="-342900" algn="just" defTabSz="820275" eaLnBrk="0" hangingPunct="0">
              <a:buFont typeface="Arial" panose="020B0604020202020204" pitchFamily="34" charset="0"/>
              <a:buChar char="•"/>
            </a:pPr>
            <a:r>
              <a:rPr lang="es-MX" sz="1600" dirty="0">
                <a:latin typeface="Soberana Texto" panose="02000000000000000000" pitchFamily="50" charset="0"/>
                <a:cs typeface="Times New Roman" pitchFamily="18" charset="0"/>
              </a:rPr>
              <a:t>Tiempo transcurrido desde la última auditoría</a:t>
            </a:r>
          </a:p>
          <a:p>
            <a:pPr marL="342900" indent="-342900" algn="just" defTabSz="820275" eaLnBrk="0" hangingPunct="0">
              <a:buFont typeface="Arial" panose="020B0604020202020204" pitchFamily="34" charset="0"/>
              <a:buChar char="•"/>
            </a:pPr>
            <a:r>
              <a:rPr lang="es-ES_tradnl" sz="1600" dirty="0">
                <a:latin typeface="Soberana Texto" panose="02000000000000000000" pitchFamily="50" charset="0"/>
                <a:cs typeface="Times New Roman" pitchFamily="18" charset="0"/>
              </a:rPr>
              <a:t>Observaciones recurrentes de auditorias</a:t>
            </a:r>
          </a:p>
          <a:p>
            <a:pPr marL="342900" indent="-342900" algn="just" defTabSz="820275" eaLnBrk="0" hangingPunct="0">
              <a:buFont typeface="Arial" panose="020B0604020202020204" pitchFamily="34" charset="0"/>
              <a:buChar char="•"/>
            </a:pPr>
            <a:r>
              <a:rPr lang="es-ES_tradnl" sz="1600" dirty="0">
                <a:latin typeface="Soberana Texto" panose="02000000000000000000" pitchFamily="50" charset="0"/>
                <a:cs typeface="Times New Roman" pitchFamily="18" charset="0"/>
              </a:rPr>
              <a:t>Opinión de las áreas</a:t>
            </a:r>
          </a:p>
          <a:p>
            <a:pPr marL="342900" indent="-342900" algn="just" defTabSz="820275" eaLnBrk="0" hangingPunct="0">
              <a:buFont typeface="Arial" panose="020B0604020202020204" pitchFamily="34" charset="0"/>
              <a:buChar char="•"/>
            </a:pPr>
            <a:r>
              <a:rPr lang="es-ES_tradnl" sz="1600" dirty="0">
                <a:latin typeface="Soberana Texto" panose="02000000000000000000" pitchFamily="50" charset="0"/>
                <a:cs typeface="Times New Roman" pitchFamily="18" charset="0"/>
              </a:rPr>
              <a:t>Opinión del OIC</a:t>
            </a:r>
          </a:p>
          <a:p>
            <a:pPr marL="342900" indent="-342900" algn="just" defTabSz="820275" eaLnBrk="0" hangingPunct="0">
              <a:buFont typeface="Arial" panose="020B0604020202020204" pitchFamily="34" charset="0"/>
              <a:buChar char="•"/>
            </a:pPr>
            <a:r>
              <a:rPr lang="es-ES_tradnl" sz="1600" dirty="0">
                <a:latin typeface="Soberana Texto" panose="02000000000000000000" pitchFamily="50" charset="0"/>
                <a:cs typeface="Times New Roman" pitchFamily="18" charset="0"/>
              </a:rPr>
              <a:t>Cambios organizacionales y operacionales (Hasta nivel subgerencia)</a:t>
            </a:r>
          </a:p>
        </p:txBody>
      </p:sp>
      <p:grpSp>
        <p:nvGrpSpPr>
          <p:cNvPr id="48" name="Group 106"/>
          <p:cNvGrpSpPr>
            <a:grpSpLocks/>
          </p:cNvGrpSpPr>
          <p:nvPr/>
        </p:nvGrpSpPr>
        <p:grpSpPr bwMode="auto">
          <a:xfrm>
            <a:off x="6045546" y="2852936"/>
            <a:ext cx="2702918" cy="2614444"/>
            <a:chOff x="4222" y="822"/>
            <a:chExt cx="1412" cy="1366"/>
          </a:xfrm>
        </p:grpSpPr>
        <p:sp>
          <p:nvSpPr>
            <p:cNvPr id="49" name="Rectangle 29"/>
            <p:cNvSpPr>
              <a:spLocks noChangeArrowheads="1"/>
            </p:cNvSpPr>
            <p:nvPr/>
          </p:nvSpPr>
          <p:spPr bwMode="auto">
            <a:xfrm>
              <a:off x="4405" y="1463"/>
              <a:ext cx="566" cy="567"/>
            </a:xfrm>
            <a:prstGeom prst="rect">
              <a:avLst/>
            </a:prstGeom>
            <a:solidFill>
              <a:srgbClr val="0066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50" name="Rectangle 30"/>
            <p:cNvSpPr>
              <a:spLocks noChangeArrowheads="1"/>
            </p:cNvSpPr>
            <p:nvPr/>
          </p:nvSpPr>
          <p:spPr bwMode="auto">
            <a:xfrm>
              <a:off x="4977" y="1464"/>
              <a:ext cx="567" cy="567"/>
            </a:xfrm>
            <a:prstGeom prst="rect">
              <a:avLst/>
            </a:prstGeom>
            <a:solidFill>
              <a:schemeClr val="tx2">
                <a:lumMod val="40000"/>
                <a:lumOff val="60000"/>
              </a:schemeClr>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51" name="Rectangle 31"/>
            <p:cNvSpPr>
              <a:spLocks noChangeArrowheads="1"/>
            </p:cNvSpPr>
            <p:nvPr/>
          </p:nvSpPr>
          <p:spPr bwMode="auto">
            <a:xfrm>
              <a:off x="4405" y="892"/>
              <a:ext cx="566" cy="567"/>
            </a:xfrm>
            <a:prstGeom prst="rect">
              <a:avLst/>
            </a:prstGeom>
            <a:solidFill>
              <a:srgbClr val="FF9900"/>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52" name="Rectangle 32"/>
            <p:cNvSpPr>
              <a:spLocks noChangeArrowheads="1"/>
            </p:cNvSpPr>
            <p:nvPr/>
          </p:nvSpPr>
          <p:spPr bwMode="auto">
            <a:xfrm>
              <a:off x="4976" y="891"/>
              <a:ext cx="567" cy="567"/>
            </a:xfrm>
            <a:prstGeom prst="rect">
              <a:avLst/>
            </a:prstGeom>
            <a:solidFill>
              <a:srgbClr val="FF00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endParaRPr lang="es-MX" sz="1100" b="1">
                <a:effectLst>
                  <a:outerShdw blurRad="38100" dist="38100" dir="2700000" algn="tl">
                    <a:srgbClr val="000000">
                      <a:alpha val="43137"/>
                    </a:srgbClr>
                  </a:outerShdw>
                </a:effectLst>
                <a:latin typeface="Times New Roman" pitchFamily="18" charset="0"/>
              </a:endParaRPr>
            </a:p>
          </p:txBody>
        </p:sp>
        <p:sp>
          <p:nvSpPr>
            <p:cNvPr id="53" name="Text Box 34"/>
            <p:cNvSpPr txBox="1">
              <a:spLocks noChangeArrowheads="1"/>
            </p:cNvSpPr>
            <p:nvPr/>
          </p:nvSpPr>
          <p:spPr bwMode="auto">
            <a:xfrm>
              <a:off x="4241" y="1390"/>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54" name="Text Box 35"/>
            <p:cNvSpPr txBox="1">
              <a:spLocks noChangeArrowheads="1"/>
            </p:cNvSpPr>
            <p:nvPr/>
          </p:nvSpPr>
          <p:spPr bwMode="auto">
            <a:xfrm>
              <a:off x="4899" y="2052"/>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55" name="Text Box 36"/>
            <p:cNvSpPr txBox="1">
              <a:spLocks noChangeArrowheads="1"/>
            </p:cNvSpPr>
            <p:nvPr/>
          </p:nvSpPr>
          <p:spPr bwMode="auto">
            <a:xfrm>
              <a:off x="5453" y="2052"/>
              <a:ext cx="181"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56" name="Text Box 37"/>
            <p:cNvSpPr txBox="1">
              <a:spLocks noChangeArrowheads="1"/>
            </p:cNvSpPr>
            <p:nvPr/>
          </p:nvSpPr>
          <p:spPr bwMode="auto">
            <a:xfrm>
              <a:off x="4222" y="822"/>
              <a:ext cx="181"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57" name="Text Box 38"/>
            <p:cNvSpPr txBox="1">
              <a:spLocks noChangeArrowheads="1"/>
            </p:cNvSpPr>
            <p:nvPr/>
          </p:nvSpPr>
          <p:spPr bwMode="auto">
            <a:xfrm>
              <a:off x="4269" y="2028"/>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0</a:t>
              </a:r>
              <a:endParaRPr lang="es-ES" sz="800" b="1">
                <a:effectLst>
                  <a:outerShdw blurRad="38100" dist="38100" dir="2700000" algn="tl">
                    <a:srgbClr val="C0C0C0"/>
                  </a:outerShdw>
                </a:effectLst>
                <a:latin typeface="Times New Roman" pitchFamily="18" charset="0"/>
              </a:endParaRPr>
            </a:p>
          </p:txBody>
        </p:sp>
        <p:sp>
          <p:nvSpPr>
            <p:cNvPr id="58" name="Line 39"/>
            <p:cNvSpPr>
              <a:spLocks noChangeShapeType="1"/>
            </p:cNvSpPr>
            <p:nvPr/>
          </p:nvSpPr>
          <p:spPr bwMode="auto">
            <a:xfrm rot="-5400000">
              <a:off x="4372" y="1448"/>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59" name="Line 42"/>
            <p:cNvSpPr>
              <a:spLocks noChangeShapeType="1"/>
            </p:cNvSpPr>
            <p:nvPr/>
          </p:nvSpPr>
          <p:spPr bwMode="auto">
            <a:xfrm>
              <a:off x="4973" y="888"/>
              <a:ext cx="0" cy="1140"/>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60" name="Line 43"/>
            <p:cNvSpPr>
              <a:spLocks noChangeShapeType="1"/>
            </p:cNvSpPr>
            <p:nvPr/>
          </p:nvSpPr>
          <p:spPr bwMode="auto">
            <a:xfrm rot="-5400000">
              <a:off x="4973" y="891"/>
              <a:ext cx="0" cy="1141"/>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61" name="Line 44"/>
            <p:cNvSpPr>
              <a:spLocks noChangeShapeType="1"/>
            </p:cNvSpPr>
            <p:nvPr/>
          </p:nvSpPr>
          <p:spPr bwMode="auto">
            <a:xfrm>
              <a:off x="4373" y="888"/>
              <a:ext cx="0" cy="1204"/>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62" name="Line 45"/>
            <p:cNvSpPr>
              <a:spLocks noChangeShapeType="1"/>
            </p:cNvSpPr>
            <p:nvPr/>
          </p:nvSpPr>
          <p:spPr bwMode="auto">
            <a:xfrm rot="-5400000">
              <a:off x="4372" y="877"/>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63" name="Line 46"/>
            <p:cNvSpPr>
              <a:spLocks noChangeShapeType="1"/>
            </p:cNvSpPr>
            <p:nvPr/>
          </p:nvSpPr>
          <p:spPr bwMode="auto">
            <a:xfrm rot="-5400000">
              <a:off x="4945" y="1448"/>
              <a:ext cx="0" cy="1208"/>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64" name="Line 47"/>
            <p:cNvSpPr>
              <a:spLocks noChangeShapeType="1"/>
            </p:cNvSpPr>
            <p:nvPr/>
          </p:nvSpPr>
          <p:spPr bwMode="auto">
            <a:xfrm rot="-10800000">
              <a:off x="4973" y="2039"/>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65" name="Line 48"/>
            <p:cNvSpPr>
              <a:spLocks noChangeShapeType="1"/>
            </p:cNvSpPr>
            <p:nvPr/>
          </p:nvSpPr>
          <p:spPr bwMode="auto">
            <a:xfrm rot="-10800000">
              <a:off x="5545" y="2039"/>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grpSp>
      <p:sp>
        <p:nvSpPr>
          <p:cNvPr id="66" name="Rectangle 8"/>
          <p:cNvSpPr>
            <a:spLocks noChangeArrowheads="1"/>
          </p:cNvSpPr>
          <p:nvPr/>
        </p:nvSpPr>
        <p:spPr bwMode="auto">
          <a:xfrm>
            <a:off x="5796136" y="2124181"/>
            <a:ext cx="3275856" cy="584739"/>
          </a:xfrm>
          <a:prstGeom prst="rect">
            <a:avLst/>
          </a:prstGeom>
          <a:ln>
            <a:solidFill>
              <a:srgbClr val="7F7F7F"/>
            </a:solidFill>
          </a:ln>
          <a:extLst/>
        </p:spPr>
        <p:style>
          <a:lnRef idx="2">
            <a:schemeClr val="accent2"/>
          </a:lnRef>
          <a:fillRef idx="1">
            <a:schemeClr val="lt1"/>
          </a:fillRef>
          <a:effectRef idx="0">
            <a:schemeClr val="accent2"/>
          </a:effectRef>
          <a:fontRef idx="minor">
            <a:schemeClr val="dk1"/>
          </a:fontRef>
        </p:style>
        <p:txBody>
          <a:bodyPr vert="horz" wrap="square" lIns="91404" tIns="45702" rIns="91404" bIns="45702" numCol="1" anchor="ctr"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algn="ctr">
              <a:spcBef>
                <a:spcPct val="50000"/>
              </a:spcBef>
            </a:pPr>
            <a:r>
              <a:rPr lang="es-MX" sz="1600" b="1" dirty="0">
                <a:solidFill>
                  <a:srgbClr val="BC0000"/>
                </a:solidFill>
                <a:latin typeface="Soberana Titular" panose="02000000000000000000" pitchFamily="50" charset="0"/>
                <a:cs typeface="Times New Roman" pitchFamily="18" charset="0"/>
              </a:rPr>
              <a:t>Criterios para valorar la probabilidad</a:t>
            </a:r>
            <a:endParaRPr lang="es-ES" sz="1600" b="1" dirty="0">
              <a:solidFill>
                <a:srgbClr val="BC0000"/>
              </a:solidFill>
              <a:latin typeface="Soberana Titular" panose="02000000000000000000" pitchFamily="50" charset="0"/>
              <a:cs typeface="Times New Roman" pitchFamily="18" charset="0"/>
            </a:endParaRPr>
          </a:p>
        </p:txBody>
      </p:sp>
      <p:sp>
        <p:nvSpPr>
          <p:cNvPr id="67" name="Text Box 104"/>
          <p:cNvSpPr txBox="1">
            <a:spLocks noChangeArrowheads="1"/>
          </p:cNvSpPr>
          <p:nvPr/>
        </p:nvSpPr>
        <p:spPr bwMode="auto">
          <a:xfrm rot="16200000">
            <a:off x="5247148" y="3865923"/>
            <a:ext cx="1408537" cy="461665"/>
          </a:xfrm>
          <a:prstGeom prst="rect">
            <a:avLst/>
          </a:prstGeom>
          <a:noFill/>
          <a:ln w="9525" algn="ctr">
            <a:noFill/>
            <a:miter lim="800000"/>
            <a:headEnd/>
            <a:tailEnd/>
          </a:ln>
          <a:effectLst/>
        </p:spPr>
        <p:txBody>
          <a:bodyPr wrap="square">
            <a:spAutoFit/>
          </a:bodyPr>
          <a:lstStyle/>
          <a:p>
            <a:pPr>
              <a:defRPr/>
            </a:pPr>
            <a:r>
              <a:rPr lang="es-MX" sz="1200" b="1" dirty="0">
                <a:latin typeface="Times New Roman" pitchFamily="18" charset="0"/>
              </a:rPr>
              <a:t>Probabilidad de </a:t>
            </a:r>
            <a:r>
              <a:rPr lang="es-MX" sz="1200" b="1" dirty="0">
                <a:latin typeface="Soberana Texto" panose="02000000000000000000" pitchFamily="50" charset="0"/>
              </a:rPr>
              <a:t>Materialización</a:t>
            </a:r>
            <a:endParaRPr lang="es-ES" sz="1200" b="1" dirty="0">
              <a:latin typeface="Soberana Texto" panose="02000000000000000000" pitchFamily="50" charset="0"/>
            </a:endParaRPr>
          </a:p>
        </p:txBody>
      </p:sp>
      <p:sp>
        <p:nvSpPr>
          <p:cNvPr id="43" name="Text Box 38"/>
          <p:cNvSpPr txBox="1">
            <a:spLocks noChangeArrowheads="1"/>
          </p:cNvSpPr>
          <p:nvPr/>
        </p:nvSpPr>
        <p:spPr bwMode="auto">
          <a:xfrm>
            <a:off x="4644008" y="5301208"/>
            <a:ext cx="277640" cy="246221"/>
          </a:xfrm>
          <a:prstGeom prst="rect">
            <a:avLst/>
          </a:prstGeom>
          <a:noFill/>
          <a:ln w="9525" algn="ctr">
            <a:noFill/>
            <a:miter lim="800000"/>
            <a:headEnd/>
            <a:tailEnd/>
          </a:ln>
          <a:effectLst/>
        </p:spPr>
        <p:txBody>
          <a:bodyPr wrap="none">
            <a:spAutoFit/>
          </a:bodyPr>
          <a:lstStyle/>
          <a:p>
            <a:pPr algn="just">
              <a:defRPr/>
            </a:pPr>
            <a:r>
              <a:rPr lang="es-MX" sz="1000" b="1" dirty="0" smtClean="0">
                <a:effectLst>
                  <a:outerShdw blurRad="38100" dist="38100" dir="2700000" algn="tl">
                    <a:srgbClr val="C0C0C0"/>
                  </a:outerShdw>
                </a:effectLst>
                <a:latin typeface="Times New Roman" pitchFamily="18" charset="0"/>
              </a:rPr>
              <a:t>X</a:t>
            </a:r>
            <a:endParaRPr lang="es-ES" sz="1000" b="1" dirty="0">
              <a:effectLst>
                <a:outerShdw blurRad="38100" dist="38100" dir="2700000" algn="tl">
                  <a:srgbClr val="C0C0C0"/>
                </a:outerShdw>
              </a:effectLst>
              <a:latin typeface="Times New Roman" pitchFamily="18" charset="0"/>
            </a:endParaRPr>
          </a:p>
        </p:txBody>
      </p:sp>
      <p:sp>
        <p:nvSpPr>
          <p:cNvPr id="29"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Evaluación de Riesgos</a:t>
            </a:r>
            <a:endParaRPr lang="es-MX" sz="2000" b="1" dirty="0">
              <a:solidFill>
                <a:srgbClr val="BC0000"/>
              </a:solidFill>
              <a:latin typeface="Soberana Titular" panose="02000000000000000000" pitchFamily="50" charset="0"/>
              <a:cs typeface="Times New Roman" pitchFamily="18" charset="0"/>
            </a:endParaRPr>
          </a:p>
        </p:txBody>
      </p:sp>
      <p:sp>
        <p:nvSpPr>
          <p:cNvPr id="30" name="7 CuadroTexto"/>
          <p:cNvSpPr txBox="1"/>
          <p:nvPr/>
        </p:nvSpPr>
        <p:spPr>
          <a:xfrm>
            <a:off x="3200304" y="1426436"/>
            <a:ext cx="2520280"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Valoración Inicial</a:t>
            </a:r>
            <a:endParaRPr lang="es-MX" sz="1600" b="1" dirty="0">
              <a:solidFill>
                <a:srgbClr val="BC0000"/>
              </a:solidFill>
              <a:latin typeface="Soberana Titular" panose="02000000000000000000" pitchFamily="50" charset="0"/>
              <a:cs typeface="Times New Roman" pitchFamily="18" charset="0"/>
            </a:endParaRPr>
          </a:p>
        </p:txBody>
      </p:sp>
      <p:sp>
        <p:nvSpPr>
          <p:cNvPr id="44" name="Flecha curvada hacia abajo 31"/>
          <p:cNvSpPr/>
          <p:nvPr/>
        </p:nvSpPr>
        <p:spPr>
          <a:xfrm rot="10800000" flipH="1">
            <a:off x="5148065" y="5371331"/>
            <a:ext cx="1797798" cy="865980"/>
          </a:xfrm>
          <a:prstGeom prst="curvedDownArrow">
            <a:avLst>
              <a:gd name="adj1" fmla="val 23680"/>
              <a:gd name="adj2" fmla="val 77658"/>
              <a:gd name="adj3" fmla="val 48607"/>
            </a:avLst>
          </a:prstGeom>
          <a:solidFill>
            <a:srgbClr val="FF0000">
              <a:alpha val="29000"/>
            </a:srgbClr>
          </a:solidFill>
          <a:ln>
            <a:gradFill>
              <a:gsLst>
                <a:gs pos="0">
                  <a:schemeClr val="accent1">
                    <a:lumMod val="5000"/>
                    <a:lumOff val="95000"/>
                  </a:schemeClr>
                </a:gs>
                <a:gs pos="8000">
                  <a:schemeClr val="accent1">
                    <a:lumMod val="45000"/>
                    <a:lumOff val="55000"/>
                  </a:schemeClr>
                </a:gs>
                <a:gs pos="37000">
                  <a:schemeClr val="accent1">
                    <a:lumMod val="45000"/>
                    <a:lumOff val="55000"/>
                  </a:schemeClr>
                </a:gs>
                <a:gs pos="55000">
                  <a:schemeClr val="accent1">
                    <a:lumMod val="30000"/>
                    <a:lumOff val="70000"/>
                    <a:alpha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p:cNvSpPr>
            <a:spLocks noChangeArrowheads="1"/>
          </p:cNvSpPr>
          <p:nvPr/>
        </p:nvSpPr>
        <p:spPr bwMode="auto">
          <a:xfrm>
            <a:off x="755576" y="1628800"/>
            <a:ext cx="5400600" cy="4183322"/>
          </a:xfrm>
          <a:prstGeom prst="rect">
            <a:avLst/>
          </a:prstGeom>
          <a:solidFill>
            <a:schemeClr val="bg1"/>
          </a:solidFill>
          <a:ln w="38100" cmpd="dbl">
            <a:solidFill>
              <a:srgbClr val="006600"/>
            </a:solidFill>
          </a:ln>
        </p:spPr>
        <p:txBody>
          <a:bodyPr wrap="square">
            <a:spAutoFit/>
          </a:bodyPr>
          <a:lstStyle/>
          <a:p>
            <a:pPr algn="just" defTabSz="820275" eaLnBrk="0" hangingPunct="0"/>
            <a:r>
              <a:rPr lang="es-MX" sz="2000" dirty="0">
                <a:latin typeface="Soberana Texto" panose="02000000000000000000" pitchFamily="50" charset="0"/>
                <a:cs typeface="Times New Roman" pitchFamily="18" charset="0"/>
              </a:rPr>
              <a:t>Se realizará conforme a lo siguiente:</a:t>
            </a:r>
          </a:p>
          <a:p>
            <a:pPr marL="342900" indent="-342900" algn="just" defTabSz="820275" eaLnBrk="0" hangingPunct="0">
              <a:buFont typeface="Arial" panose="020B0604020202020204" pitchFamily="34" charset="0"/>
              <a:buChar char="•"/>
            </a:pPr>
            <a:endParaRPr lang="es-MX" sz="2000" dirty="0">
              <a:latin typeface="Soberana Texto" panose="02000000000000000000" pitchFamily="50" charset="0"/>
              <a:cs typeface="Times New Roman" pitchFamily="18" charset="0"/>
            </a:endParaRPr>
          </a:p>
          <a:p>
            <a:pPr marL="342900" indent="-342900" algn="just" defTabSz="820275" eaLnBrk="0" hangingPunct="0">
              <a:buFont typeface="Arial" panose="020B0604020202020204" pitchFamily="34" charset="0"/>
              <a:buChar char="•"/>
            </a:pPr>
            <a:r>
              <a:rPr lang="es-MX" sz="2000" dirty="0">
                <a:latin typeface="Soberana Texto" panose="02000000000000000000" pitchFamily="50" charset="0"/>
                <a:cs typeface="Times New Roman" pitchFamily="18" charset="0"/>
              </a:rPr>
              <a:t>Descripción de los controles existentes para administrar el riesgo</a:t>
            </a:r>
          </a:p>
          <a:p>
            <a:pPr marL="342900" indent="-342900" algn="just" defTabSz="820275" eaLnBrk="0" hangingPunct="0">
              <a:buFont typeface="Arial" panose="020B0604020202020204" pitchFamily="34" charset="0"/>
              <a:buChar char="•"/>
            </a:pPr>
            <a:endParaRPr lang="es-MX" sz="2000" dirty="0">
              <a:latin typeface="Soberana Texto" panose="02000000000000000000" pitchFamily="50" charset="0"/>
              <a:cs typeface="Times New Roman" pitchFamily="18" charset="0"/>
            </a:endParaRPr>
          </a:p>
          <a:p>
            <a:pPr marL="342900" indent="-342900" algn="just" defTabSz="820275" eaLnBrk="0" hangingPunct="0">
              <a:buFont typeface="Arial" panose="020B0604020202020204" pitchFamily="34" charset="0"/>
              <a:buChar char="•"/>
            </a:pPr>
            <a:r>
              <a:rPr lang="es-MX" sz="2000" dirty="0">
                <a:latin typeface="Soberana Texto" panose="02000000000000000000" pitchFamily="50" charset="0"/>
                <a:cs typeface="Times New Roman" pitchFamily="18" charset="0"/>
              </a:rPr>
              <a:t>Descripción de los factores</a:t>
            </a:r>
          </a:p>
          <a:p>
            <a:pPr marL="342900" indent="-342900" algn="just" defTabSz="820275" eaLnBrk="0" hangingPunct="0">
              <a:buFont typeface="Arial" panose="020B0604020202020204" pitchFamily="34" charset="0"/>
              <a:buChar char="•"/>
            </a:pPr>
            <a:endParaRPr lang="es-MX" sz="2000" dirty="0">
              <a:latin typeface="Soberana Texto" panose="02000000000000000000" pitchFamily="50" charset="0"/>
              <a:cs typeface="Times New Roman" pitchFamily="18" charset="0"/>
            </a:endParaRPr>
          </a:p>
          <a:p>
            <a:pPr marL="342900" indent="-342900" algn="just" defTabSz="820275" eaLnBrk="0" hangingPunct="0">
              <a:buFont typeface="Arial" panose="020B0604020202020204" pitchFamily="34" charset="0"/>
              <a:buChar char="•"/>
            </a:pPr>
            <a:r>
              <a:rPr lang="es-MX" sz="2000" dirty="0">
                <a:latin typeface="Soberana Texto" panose="02000000000000000000" pitchFamily="50" charset="0"/>
                <a:cs typeface="Times New Roman" pitchFamily="18" charset="0"/>
              </a:rPr>
              <a:t>Descripción del tipo de control preventivo, correctivo y/o detectivo</a:t>
            </a:r>
          </a:p>
          <a:p>
            <a:pPr marL="342900" indent="-342900" algn="just" defTabSz="820275" eaLnBrk="0" hangingPunct="0">
              <a:buFont typeface="Arial" panose="020B0604020202020204" pitchFamily="34" charset="0"/>
              <a:buChar char="•"/>
            </a:pPr>
            <a:endParaRPr lang="es-MX" sz="2000" dirty="0">
              <a:latin typeface="Soberana Texto" panose="02000000000000000000" pitchFamily="50" charset="0"/>
              <a:cs typeface="Times New Roman" pitchFamily="18" charset="0"/>
            </a:endParaRPr>
          </a:p>
          <a:p>
            <a:pPr marL="342900" indent="-342900" algn="just" defTabSz="820275" eaLnBrk="0" hangingPunct="0">
              <a:buFont typeface="Arial" panose="020B0604020202020204" pitchFamily="34" charset="0"/>
              <a:buChar char="•"/>
            </a:pPr>
            <a:r>
              <a:rPr lang="es-MX" sz="2000" dirty="0">
                <a:latin typeface="Soberana Texto" panose="02000000000000000000" pitchFamily="50" charset="0"/>
                <a:cs typeface="Times New Roman" pitchFamily="18" charset="0"/>
              </a:rPr>
              <a:t>Determinación de la suficiencia, deficiencia o inexistencia del control para administrar el riesgo.</a:t>
            </a:r>
            <a:endParaRPr lang="es-ES" sz="2000" dirty="0">
              <a:latin typeface="Soberana Texto" panose="02000000000000000000" pitchFamily="50" charset="0"/>
              <a:cs typeface="Times New Roman" pitchFamily="18" charset="0"/>
            </a:endParaRPr>
          </a:p>
        </p:txBody>
      </p:sp>
      <p:sp>
        <p:nvSpPr>
          <p:cNvPr id="8" name="7 CuadroTexto"/>
          <p:cNvSpPr txBox="1"/>
          <p:nvPr/>
        </p:nvSpPr>
        <p:spPr>
          <a:xfrm>
            <a:off x="107504" y="836712"/>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IV. Evaluación de Controles</a:t>
            </a:r>
            <a:endParaRPr lang="es-MX" sz="2000" b="1" dirty="0">
              <a:solidFill>
                <a:srgbClr val="BC0000"/>
              </a:solidFill>
              <a:latin typeface="Soberana Titular" panose="02000000000000000000" pitchFamily="50" charset="0"/>
              <a:cs typeface="Times New Roman" pitchFamily="18"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1613234"/>
            <a:ext cx="1714500" cy="1704975"/>
          </a:xfrm>
          <a:prstGeom prst="rect">
            <a:avLst/>
          </a:prstGeom>
        </p:spPr>
      </p:pic>
      <p:pic>
        <p:nvPicPr>
          <p:cNvPr id="4" name="Imagen 3"/>
          <p:cNvPicPr>
            <a:picLocks noChangeAspect="1"/>
          </p:cNvPicPr>
          <p:nvPr/>
        </p:nvPicPr>
        <p:blipFill>
          <a:blip r:embed="rId3"/>
          <a:stretch>
            <a:fillRect/>
          </a:stretch>
        </p:blipFill>
        <p:spPr>
          <a:xfrm>
            <a:off x="6732240" y="4581128"/>
            <a:ext cx="1714500" cy="1224136"/>
          </a:xfrm>
          <a:prstGeom prst="rect">
            <a:avLst/>
          </a:prstGeom>
        </p:spPr>
      </p:pic>
      <p:pic>
        <p:nvPicPr>
          <p:cNvPr id="6" name="Imagen 5"/>
          <p:cNvPicPr>
            <a:picLocks noChangeAspect="1"/>
          </p:cNvPicPr>
          <p:nvPr/>
        </p:nvPicPr>
        <p:blipFill>
          <a:blip r:embed="rId4"/>
          <a:stretch>
            <a:fillRect/>
          </a:stretch>
        </p:blipFill>
        <p:spPr>
          <a:xfrm>
            <a:off x="6732240" y="3280279"/>
            <a:ext cx="1692487" cy="1338780"/>
          </a:xfrm>
          <a:prstGeom prst="rect">
            <a:avLst/>
          </a:prstGeom>
        </p:spPr>
      </p:pic>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290454" y="2107644"/>
            <a:ext cx="5328593" cy="3785652"/>
          </a:xfrm>
          <a:prstGeom prst="rect">
            <a:avLst/>
          </a:prstGeom>
          <a:solidFill>
            <a:schemeClr val="bg1"/>
          </a:solidFill>
          <a:ln w="38100" cmpd="dbl">
            <a:solidFill>
              <a:srgbClr val="006600"/>
            </a:solidFill>
          </a:ln>
        </p:spPr>
        <p:txBody>
          <a:bodyPr wrap="square">
            <a:spAutoFit/>
          </a:bodyPr>
          <a:lstStyle/>
          <a:p>
            <a:pPr marL="342900" indent="-342900" algn="just" defTabSz="820275" eaLnBrk="0" hangingPunct="0">
              <a:buFont typeface="Arial" panose="020B0604020202020204" pitchFamily="34" charset="0"/>
              <a:buChar char="•"/>
            </a:pPr>
            <a:r>
              <a:rPr lang="es-MX" sz="2000" dirty="0">
                <a:latin typeface="Soberana Texto" panose="02000000000000000000" pitchFamily="50" charset="0"/>
                <a:cs typeface="Times New Roman" pitchFamily="18" charset="0"/>
              </a:rPr>
              <a:t>Se dará valor final al impacto y probabilidad de ocurrencia del riesgo con la confronta de los resultados de las etapas de evaluación de riesgos y de controles, y</a:t>
            </a:r>
          </a:p>
          <a:p>
            <a:pPr marL="342900" indent="-342900" algn="just" defTabSz="820275" eaLnBrk="0" hangingPunct="0">
              <a:buFont typeface="Arial" panose="020B0604020202020204" pitchFamily="34" charset="0"/>
              <a:buChar char="•"/>
            </a:pPr>
            <a:endParaRPr lang="es-MX" sz="2000" dirty="0">
              <a:latin typeface="Soberana Texto" panose="02000000000000000000" pitchFamily="50" charset="0"/>
              <a:cs typeface="Times New Roman" pitchFamily="18" charset="0"/>
            </a:endParaRPr>
          </a:p>
          <a:p>
            <a:pPr marL="342900" indent="-342900" algn="just" defTabSz="820275" eaLnBrk="0" hangingPunct="0">
              <a:buFont typeface="Arial" panose="020B0604020202020204" pitchFamily="34" charset="0"/>
              <a:buChar char="•"/>
            </a:pPr>
            <a:r>
              <a:rPr lang="es-MX" sz="2000" dirty="0">
                <a:latin typeface="Soberana Texto" panose="02000000000000000000" pitchFamily="50" charset="0"/>
                <a:cs typeface="Times New Roman" pitchFamily="18" charset="0"/>
              </a:rPr>
              <a:t>b)  La Institución establecerá los </a:t>
            </a:r>
            <a:r>
              <a:rPr lang="es-MX" sz="2000" dirty="0" smtClean="0">
                <a:latin typeface="Soberana Texto" panose="02000000000000000000" pitchFamily="50" charset="0"/>
                <a:cs typeface="Times New Roman" pitchFamily="18" charset="0"/>
              </a:rPr>
              <a:t>criterios para </a:t>
            </a:r>
            <a:r>
              <a:rPr lang="es-MX" sz="2000" dirty="0">
                <a:latin typeface="Soberana Texto" panose="02000000000000000000" pitchFamily="50" charset="0"/>
                <a:cs typeface="Times New Roman" pitchFamily="18" charset="0"/>
              </a:rPr>
              <a:t>determinar la valoración final de la probabilidad de ocurrencia del riesgo, así como su ubicación en el </a:t>
            </a:r>
            <a:r>
              <a:rPr lang="es-MX" sz="2000" dirty="0" smtClean="0">
                <a:latin typeface="Soberana Texto" panose="02000000000000000000" pitchFamily="50" charset="0"/>
                <a:cs typeface="Times New Roman" pitchFamily="18" charset="0"/>
              </a:rPr>
              <a:t>cuadrante del </a:t>
            </a:r>
            <a:r>
              <a:rPr lang="es-MX" sz="2000" dirty="0">
                <a:latin typeface="Soberana Texto" panose="02000000000000000000" pitchFamily="50" charset="0"/>
                <a:cs typeface="Times New Roman" pitchFamily="18" charset="0"/>
              </a:rPr>
              <a:t>Mapa de Riesgos Institucional, a partir de la suficiencia, deficiencia o inexistencia de los controles.</a:t>
            </a:r>
            <a:endParaRPr lang="es-ES" sz="2000" dirty="0">
              <a:latin typeface="Soberana Texto" panose="02000000000000000000" pitchFamily="50" charset="0"/>
              <a:cs typeface="Times New Roman" pitchFamily="18" charset="0"/>
            </a:endParaRPr>
          </a:p>
        </p:txBody>
      </p:sp>
      <p:sp>
        <p:nvSpPr>
          <p:cNvPr id="7" name="7 CuadroTexto"/>
          <p:cNvSpPr txBox="1"/>
          <p:nvPr/>
        </p:nvSpPr>
        <p:spPr>
          <a:xfrm>
            <a:off x="107504" y="836712"/>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V. Valoración Final</a:t>
            </a:r>
            <a:endParaRPr lang="es-MX" sz="2000" b="1" dirty="0">
              <a:solidFill>
                <a:srgbClr val="BC0000"/>
              </a:solidFill>
              <a:latin typeface="Soberana Titular" panose="02000000000000000000" pitchFamily="50" charset="0"/>
              <a:cs typeface="Times New Roman" pitchFamily="18" charset="0"/>
            </a:endParaRPr>
          </a:p>
        </p:txBody>
      </p:sp>
      <p:pic>
        <p:nvPicPr>
          <p:cNvPr id="2" name="Imagen 1"/>
          <p:cNvPicPr>
            <a:picLocks noChangeAspect="1"/>
          </p:cNvPicPr>
          <p:nvPr/>
        </p:nvPicPr>
        <p:blipFill>
          <a:blip r:embed="rId2"/>
          <a:stretch>
            <a:fillRect/>
          </a:stretch>
        </p:blipFill>
        <p:spPr>
          <a:xfrm>
            <a:off x="5933810" y="1916832"/>
            <a:ext cx="3137914" cy="2221220"/>
          </a:xfrm>
          <a:prstGeom prst="rect">
            <a:avLst/>
          </a:prstGeom>
        </p:spPr>
      </p:pic>
      <p:grpSp>
        <p:nvGrpSpPr>
          <p:cNvPr id="9" name="Group 106"/>
          <p:cNvGrpSpPr>
            <a:grpSpLocks/>
          </p:cNvGrpSpPr>
          <p:nvPr/>
        </p:nvGrpSpPr>
        <p:grpSpPr bwMode="auto">
          <a:xfrm>
            <a:off x="6516216" y="4221088"/>
            <a:ext cx="1848006" cy="1584176"/>
            <a:chOff x="4222" y="822"/>
            <a:chExt cx="1412" cy="1366"/>
          </a:xfrm>
        </p:grpSpPr>
        <p:sp>
          <p:nvSpPr>
            <p:cNvPr id="10" name="Rectangle 29"/>
            <p:cNvSpPr>
              <a:spLocks noChangeArrowheads="1"/>
            </p:cNvSpPr>
            <p:nvPr/>
          </p:nvSpPr>
          <p:spPr bwMode="auto">
            <a:xfrm>
              <a:off x="4405" y="1463"/>
              <a:ext cx="566" cy="567"/>
            </a:xfrm>
            <a:prstGeom prst="rect">
              <a:avLst/>
            </a:prstGeom>
            <a:solidFill>
              <a:srgbClr val="0066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1" name="Rectangle 30"/>
            <p:cNvSpPr>
              <a:spLocks noChangeArrowheads="1"/>
            </p:cNvSpPr>
            <p:nvPr/>
          </p:nvSpPr>
          <p:spPr bwMode="auto">
            <a:xfrm>
              <a:off x="4977" y="1464"/>
              <a:ext cx="567" cy="567"/>
            </a:xfrm>
            <a:prstGeom prst="rect">
              <a:avLst/>
            </a:prstGeom>
            <a:solidFill>
              <a:schemeClr val="tx2">
                <a:lumMod val="40000"/>
                <a:lumOff val="60000"/>
              </a:schemeClr>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4" name="Rectangle 31"/>
            <p:cNvSpPr>
              <a:spLocks noChangeArrowheads="1"/>
            </p:cNvSpPr>
            <p:nvPr/>
          </p:nvSpPr>
          <p:spPr bwMode="auto">
            <a:xfrm>
              <a:off x="4405" y="892"/>
              <a:ext cx="566" cy="567"/>
            </a:xfrm>
            <a:prstGeom prst="rect">
              <a:avLst/>
            </a:prstGeom>
            <a:solidFill>
              <a:srgbClr val="FF9900"/>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5" name="Rectangle 32"/>
            <p:cNvSpPr>
              <a:spLocks noChangeArrowheads="1"/>
            </p:cNvSpPr>
            <p:nvPr/>
          </p:nvSpPr>
          <p:spPr bwMode="auto">
            <a:xfrm>
              <a:off x="4976" y="891"/>
              <a:ext cx="567" cy="567"/>
            </a:xfrm>
            <a:prstGeom prst="rect">
              <a:avLst/>
            </a:prstGeom>
            <a:solidFill>
              <a:srgbClr val="FF00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endParaRPr lang="es-MX" sz="1100" b="1">
                <a:effectLst>
                  <a:outerShdw blurRad="38100" dist="38100" dir="2700000" algn="tl">
                    <a:srgbClr val="000000">
                      <a:alpha val="43137"/>
                    </a:srgbClr>
                  </a:outerShdw>
                </a:effectLst>
                <a:latin typeface="Times New Roman" pitchFamily="18" charset="0"/>
              </a:endParaRPr>
            </a:p>
          </p:txBody>
        </p:sp>
        <p:sp>
          <p:nvSpPr>
            <p:cNvPr id="16" name="Text Box 34"/>
            <p:cNvSpPr txBox="1">
              <a:spLocks noChangeArrowheads="1"/>
            </p:cNvSpPr>
            <p:nvPr/>
          </p:nvSpPr>
          <p:spPr bwMode="auto">
            <a:xfrm>
              <a:off x="4241" y="1390"/>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17" name="Text Box 35"/>
            <p:cNvSpPr txBox="1">
              <a:spLocks noChangeArrowheads="1"/>
            </p:cNvSpPr>
            <p:nvPr/>
          </p:nvSpPr>
          <p:spPr bwMode="auto">
            <a:xfrm>
              <a:off x="4899" y="2052"/>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18" name="Text Box 36"/>
            <p:cNvSpPr txBox="1">
              <a:spLocks noChangeArrowheads="1"/>
            </p:cNvSpPr>
            <p:nvPr/>
          </p:nvSpPr>
          <p:spPr bwMode="auto">
            <a:xfrm>
              <a:off x="5453" y="2052"/>
              <a:ext cx="181"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19" name="Text Box 37"/>
            <p:cNvSpPr txBox="1">
              <a:spLocks noChangeArrowheads="1"/>
            </p:cNvSpPr>
            <p:nvPr/>
          </p:nvSpPr>
          <p:spPr bwMode="auto">
            <a:xfrm>
              <a:off x="4222" y="822"/>
              <a:ext cx="181"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20" name="Text Box 38"/>
            <p:cNvSpPr txBox="1">
              <a:spLocks noChangeArrowheads="1"/>
            </p:cNvSpPr>
            <p:nvPr/>
          </p:nvSpPr>
          <p:spPr bwMode="auto">
            <a:xfrm>
              <a:off x="4269" y="2028"/>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0</a:t>
              </a:r>
              <a:endParaRPr lang="es-ES" sz="800" b="1">
                <a:effectLst>
                  <a:outerShdw blurRad="38100" dist="38100" dir="2700000" algn="tl">
                    <a:srgbClr val="C0C0C0"/>
                  </a:outerShdw>
                </a:effectLst>
                <a:latin typeface="Times New Roman" pitchFamily="18" charset="0"/>
              </a:endParaRPr>
            </a:p>
          </p:txBody>
        </p:sp>
        <p:sp>
          <p:nvSpPr>
            <p:cNvPr id="21" name="Line 39"/>
            <p:cNvSpPr>
              <a:spLocks noChangeShapeType="1"/>
            </p:cNvSpPr>
            <p:nvPr/>
          </p:nvSpPr>
          <p:spPr bwMode="auto">
            <a:xfrm rot="-5400000">
              <a:off x="4372" y="1448"/>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2" name="Line 42"/>
            <p:cNvSpPr>
              <a:spLocks noChangeShapeType="1"/>
            </p:cNvSpPr>
            <p:nvPr/>
          </p:nvSpPr>
          <p:spPr bwMode="auto">
            <a:xfrm>
              <a:off x="4973" y="888"/>
              <a:ext cx="0" cy="1140"/>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3" name="Line 43"/>
            <p:cNvSpPr>
              <a:spLocks noChangeShapeType="1"/>
            </p:cNvSpPr>
            <p:nvPr/>
          </p:nvSpPr>
          <p:spPr bwMode="auto">
            <a:xfrm rot="-5400000">
              <a:off x="4973" y="891"/>
              <a:ext cx="0" cy="1141"/>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4" name="Line 44"/>
            <p:cNvSpPr>
              <a:spLocks noChangeShapeType="1"/>
            </p:cNvSpPr>
            <p:nvPr/>
          </p:nvSpPr>
          <p:spPr bwMode="auto">
            <a:xfrm>
              <a:off x="4373" y="888"/>
              <a:ext cx="0" cy="1204"/>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5" name="Line 45"/>
            <p:cNvSpPr>
              <a:spLocks noChangeShapeType="1"/>
            </p:cNvSpPr>
            <p:nvPr/>
          </p:nvSpPr>
          <p:spPr bwMode="auto">
            <a:xfrm rot="-5400000">
              <a:off x="4372" y="877"/>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6" name="Line 46"/>
            <p:cNvSpPr>
              <a:spLocks noChangeShapeType="1"/>
            </p:cNvSpPr>
            <p:nvPr/>
          </p:nvSpPr>
          <p:spPr bwMode="auto">
            <a:xfrm rot="-5400000">
              <a:off x="4945" y="1448"/>
              <a:ext cx="0" cy="1208"/>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7" name="Line 47"/>
            <p:cNvSpPr>
              <a:spLocks noChangeShapeType="1"/>
            </p:cNvSpPr>
            <p:nvPr/>
          </p:nvSpPr>
          <p:spPr bwMode="auto">
            <a:xfrm rot="-10800000">
              <a:off x="4973" y="2039"/>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8" name="Line 48"/>
            <p:cNvSpPr>
              <a:spLocks noChangeShapeType="1"/>
            </p:cNvSpPr>
            <p:nvPr/>
          </p:nvSpPr>
          <p:spPr bwMode="auto">
            <a:xfrm rot="-10800000">
              <a:off x="5545" y="2039"/>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2"/>
          <p:cNvPicPr>
            <a:picLocks noChangeAspect="1"/>
          </p:cNvPicPr>
          <p:nvPr/>
        </p:nvPicPr>
        <p:blipFill>
          <a:blip r:embed="rId2" cstate="print"/>
          <a:stretch>
            <a:fillRect/>
          </a:stretch>
        </p:blipFill>
        <p:spPr>
          <a:xfrm>
            <a:off x="179511" y="4529885"/>
            <a:ext cx="4820907" cy="1563411"/>
          </a:xfrm>
          <a:prstGeom prst="rect">
            <a:avLst/>
          </a:prstGeom>
          <a:solidFill>
            <a:schemeClr val="bg1"/>
          </a:solidFill>
          <a:ln w="38100" cmpd="dbl">
            <a:solidFill>
              <a:srgbClr val="006600"/>
            </a:solidFill>
          </a:ln>
        </p:spPr>
      </p:pic>
      <p:sp>
        <p:nvSpPr>
          <p:cNvPr id="14" name="Rectangle 13"/>
          <p:cNvSpPr>
            <a:spLocks noChangeArrowheads="1"/>
          </p:cNvSpPr>
          <p:nvPr/>
        </p:nvSpPr>
        <p:spPr bwMode="auto">
          <a:xfrm>
            <a:off x="178120" y="2045166"/>
            <a:ext cx="4825928" cy="2031325"/>
          </a:xfrm>
          <a:prstGeom prst="rect">
            <a:avLst/>
          </a:prstGeom>
          <a:solidFill>
            <a:schemeClr val="bg1"/>
          </a:solidFill>
          <a:ln w="38100" cmpd="dbl">
            <a:solidFill>
              <a:srgbClr val="006600"/>
            </a:solidFill>
          </a:ln>
          <a:extLst/>
        </p:spPr>
        <p:txBody>
          <a:bodyPr wrap="square">
            <a:spAutoFit/>
          </a:bodyPr>
          <a:lstStyle/>
          <a:p>
            <a:pPr marL="342900" indent="-342900" algn="just" defTabSz="820275" eaLnBrk="0" hangingPunct="0">
              <a:buFont typeface="Arial" panose="020B0604020202020204" pitchFamily="34" charset="0"/>
              <a:buChar char="•"/>
            </a:pPr>
            <a:r>
              <a:rPr lang="es-MX" dirty="0">
                <a:latin typeface="Soberana Texto" panose="02000000000000000000" pitchFamily="50" charset="0"/>
                <a:cs typeface="Times New Roman" pitchFamily="18" charset="0"/>
              </a:rPr>
              <a:t>Están documentados los </a:t>
            </a:r>
            <a:r>
              <a:rPr lang="es-MX" dirty="0" smtClean="0">
                <a:latin typeface="Soberana Texto" panose="02000000000000000000" pitchFamily="50" charset="0"/>
                <a:cs typeface="Times New Roman" pitchFamily="18" charset="0"/>
              </a:rPr>
              <a:t>controles</a:t>
            </a:r>
          </a:p>
          <a:p>
            <a:pPr marL="342900" indent="-342900" algn="just" defTabSz="820275" eaLnBrk="0" hangingPunct="0">
              <a:buFont typeface="Arial" panose="020B0604020202020204" pitchFamily="34" charset="0"/>
              <a:buChar char="•"/>
            </a:pPr>
            <a:endParaRPr lang="es-MX" dirty="0">
              <a:latin typeface="Soberana Texto" panose="02000000000000000000" pitchFamily="50" charset="0"/>
              <a:cs typeface="Times New Roman" pitchFamily="18" charset="0"/>
            </a:endParaRPr>
          </a:p>
          <a:p>
            <a:pPr marL="342900" indent="-342900" algn="just" defTabSz="820275" eaLnBrk="0" hangingPunct="0">
              <a:buFont typeface="Arial" panose="020B0604020202020204" pitchFamily="34" charset="0"/>
              <a:buChar char="•"/>
            </a:pPr>
            <a:r>
              <a:rPr lang="es-MX" dirty="0">
                <a:latin typeface="Soberana Texto" panose="02000000000000000000" pitchFamily="50" charset="0"/>
                <a:cs typeface="Times New Roman" pitchFamily="18" charset="0"/>
              </a:rPr>
              <a:t>Están formalizados los </a:t>
            </a:r>
            <a:r>
              <a:rPr lang="es-MX" dirty="0" smtClean="0">
                <a:latin typeface="Soberana Texto" panose="02000000000000000000" pitchFamily="50" charset="0"/>
                <a:cs typeface="Times New Roman" pitchFamily="18" charset="0"/>
              </a:rPr>
              <a:t>controles</a:t>
            </a:r>
          </a:p>
          <a:p>
            <a:pPr marL="342900" indent="-342900" algn="just" defTabSz="820275" eaLnBrk="0" hangingPunct="0">
              <a:buFont typeface="Arial" panose="020B0604020202020204" pitchFamily="34" charset="0"/>
              <a:buChar char="•"/>
            </a:pPr>
            <a:endParaRPr lang="es-MX" dirty="0">
              <a:latin typeface="Soberana Texto" panose="02000000000000000000" pitchFamily="50" charset="0"/>
              <a:cs typeface="Times New Roman" pitchFamily="18" charset="0"/>
            </a:endParaRPr>
          </a:p>
          <a:p>
            <a:pPr marL="342900" indent="-342900" algn="just" defTabSz="820275" eaLnBrk="0" hangingPunct="0">
              <a:buFont typeface="Arial" panose="020B0604020202020204" pitchFamily="34" charset="0"/>
              <a:buChar char="•"/>
            </a:pPr>
            <a:r>
              <a:rPr lang="es-ES_tradnl" dirty="0">
                <a:latin typeface="Soberana Texto" panose="02000000000000000000" pitchFamily="50" charset="0"/>
                <a:cs typeface="Times New Roman" pitchFamily="18" charset="0"/>
              </a:rPr>
              <a:t>Se aplican los </a:t>
            </a:r>
            <a:r>
              <a:rPr lang="es-ES_tradnl" dirty="0" smtClean="0">
                <a:latin typeface="Soberana Texto" panose="02000000000000000000" pitchFamily="50" charset="0"/>
                <a:cs typeface="Times New Roman" pitchFamily="18" charset="0"/>
              </a:rPr>
              <a:t>controles</a:t>
            </a:r>
          </a:p>
          <a:p>
            <a:pPr algn="just" defTabSz="820275" eaLnBrk="0" hangingPunct="0"/>
            <a:endParaRPr lang="es-ES_tradnl" dirty="0">
              <a:latin typeface="Soberana Texto" panose="02000000000000000000" pitchFamily="50" charset="0"/>
              <a:cs typeface="Times New Roman" pitchFamily="18" charset="0"/>
            </a:endParaRPr>
          </a:p>
          <a:p>
            <a:pPr marL="342900" indent="-342900" algn="just" defTabSz="820275" eaLnBrk="0" hangingPunct="0">
              <a:buFont typeface="Arial" panose="020B0604020202020204" pitchFamily="34" charset="0"/>
              <a:buChar char="•"/>
            </a:pPr>
            <a:r>
              <a:rPr lang="es-MX" dirty="0">
                <a:latin typeface="Soberana Texto" panose="02000000000000000000" pitchFamily="50" charset="0"/>
                <a:cs typeface="Times New Roman" pitchFamily="18" charset="0"/>
              </a:rPr>
              <a:t>Efectividad de los controles internos</a:t>
            </a:r>
            <a:endParaRPr lang="es-ES_tradnl" dirty="0">
              <a:latin typeface="Soberana Texto" panose="02000000000000000000" pitchFamily="50" charset="0"/>
              <a:cs typeface="Times New Roman" pitchFamily="18" charset="0"/>
            </a:endParaRPr>
          </a:p>
        </p:txBody>
      </p:sp>
      <p:grpSp>
        <p:nvGrpSpPr>
          <p:cNvPr id="15" name="Group 106"/>
          <p:cNvGrpSpPr>
            <a:grpSpLocks/>
          </p:cNvGrpSpPr>
          <p:nvPr/>
        </p:nvGrpSpPr>
        <p:grpSpPr bwMode="auto">
          <a:xfrm>
            <a:off x="5831202" y="2996952"/>
            <a:ext cx="2702918" cy="2614444"/>
            <a:chOff x="4222" y="822"/>
            <a:chExt cx="1412" cy="1366"/>
          </a:xfrm>
        </p:grpSpPr>
        <p:sp>
          <p:nvSpPr>
            <p:cNvPr id="16" name="Rectangle 29"/>
            <p:cNvSpPr>
              <a:spLocks noChangeArrowheads="1"/>
            </p:cNvSpPr>
            <p:nvPr/>
          </p:nvSpPr>
          <p:spPr bwMode="auto">
            <a:xfrm>
              <a:off x="4405" y="1463"/>
              <a:ext cx="566" cy="56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7" name="Rectangle 30"/>
            <p:cNvSpPr>
              <a:spLocks noChangeArrowheads="1"/>
            </p:cNvSpPr>
            <p:nvPr/>
          </p:nvSpPr>
          <p:spPr bwMode="auto">
            <a:xfrm>
              <a:off x="4977" y="1464"/>
              <a:ext cx="567" cy="567"/>
            </a:xfrm>
            <a:prstGeom prst="rect">
              <a:avLst/>
            </a:prstGeom>
            <a:solidFill>
              <a:srgbClr val="92D050"/>
            </a:solidFill>
            <a:ln w="9525">
              <a:noFill/>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8" name="Rectangle 31"/>
            <p:cNvSpPr>
              <a:spLocks noChangeArrowheads="1"/>
            </p:cNvSpPr>
            <p:nvPr/>
          </p:nvSpPr>
          <p:spPr bwMode="auto">
            <a:xfrm>
              <a:off x="4405" y="892"/>
              <a:ext cx="566" cy="567"/>
            </a:xfrm>
            <a:prstGeom prst="rect">
              <a:avLst/>
            </a:prstGeom>
            <a:solidFill>
              <a:srgbClr val="FFFF00"/>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9" name="Rectangle 32"/>
            <p:cNvSpPr>
              <a:spLocks noChangeArrowheads="1"/>
            </p:cNvSpPr>
            <p:nvPr/>
          </p:nvSpPr>
          <p:spPr bwMode="auto">
            <a:xfrm>
              <a:off x="4976" y="891"/>
              <a:ext cx="567" cy="567"/>
            </a:xfrm>
            <a:prstGeom prst="rect">
              <a:avLst/>
            </a:prstGeom>
            <a:solidFill>
              <a:srgbClr val="FF00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endParaRPr lang="es-MX" sz="1100" b="1">
                <a:effectLst>
                  <a:outerShdw blurRad="38100" dist="38100" dir="2700000" algn="tl">
                    <a:srgbClr val="000000">
                      <a:alpha val="43137"/>
                    </a:srgbClr>
                  </a:outerShdw>
                </a:effectLst>
                <a:latin typeface="Times New Roman" pitchFamily="18" charset="0"/>
              </a:endParaRPr>
            </a:p>
          </p:txBody>
        </p:sp>
        <p:sp>
          <p:nvSpPr>
            <p:cNvPr id="20" name="Text Box 34"/>
            <p:cNvSpPr txBox="1">
              <a:spLocks noChangeArrowheads="1"/>
            </p:cNvSpPr>
            <p:nvPr/>
          </p:nvSpPr>
          <p:spPr bwMode="auto">
            <a:xfrm>
              <a:off x="4241" y="1390"/>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21" name="Text Box 35"/>
            <p:cNvSpPr txBox="1">
              <a:spLocks noChangeArrowheads="1"/>
            </p:cNvSpPr>
            <p:nvPr/>
          </p:nvSpPr>
          <p:spPr bwMode="auto">
            <a:xfrm>
              <a:off x="4899" y="2052"/>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22" name="Text Box 36"/>
            <p:cNvSpPr txBox="1">
              <a:spLocks noChangeArrowheads="1"/>
            </p:cNvSpPr>
            <p:nvPr/>
          </p:nvSpPr>
          <p:spPr bwMode="auto">
            <a:xfrm>
              <a:off x="5453" y="2052"/>
              <a:ext cx="181"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23" name="Text Box 37"/>
            <p:cNvSpPr txBox="1">
              <a:spLocks noChangeArrowheads="1"/>
            </p:cNvSpPr>
            <p:nvPr/>
          </p:nvSpPr>
          <p:spPr bwMode="auto">
            <a:xfrm>
              <a:off x="4222" y="822"/>
              <a:ext cx="181"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25" name="Text Box 38"/>
            <p:cNvSpPr txBox="1">
              <a:spLocks noChangeArrowheads="1"/>
            </p:cNvSpPr>
            <p:nvPr/>
          </p:nvSpPr>
          <p:spPr bwMode="auto">
            <a:xfrm>
              <a:off x="4269" y="2028"/>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0</a:t>
              </a:r>
              <a:endParaRPr lang="es-ES" sz="800" b="1">
                <a:effectLst>
                  <a:outerShdw blurRad="38100" dist="38100" dir="2700000" algn="tl">
                    <a:srgbClr val="C0C0C0"/>
                  </a:outerShdw>
                </a:effectLst>
                <a:latin typeface="Times New Roman" pitchFamily="18" charset="0"/>
              </a:endParaRPr>
            </a:p>
          </p:txBody>
        </p:sp>
        <p:sp>
          <p:nvSpPr>
            <p:cNvPr id="26" name="Line 39"/>
            <p:cNvSpPr>
              <a:spLocks noChangeShapeType="1"/>
            </p:cNvSpPr>
            <p:nvPr/>
          </p:nvSpPr>
          <p:spPr bwMode="auto">
            <a:xfrm rot="-5400000">
              <a:off x="4372" y="1448"/>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8" name="Line 42"/>
            <p:cNvSpPr>
              <a:spLocks noChangeShapeType="1"/>
            </p:cNvSpPr>
            <p:nvPr/>
          </p:nvSpPr>
          <p:spPr bwMode="auto">
            <a:xfrm>
              <a:off x="4973" y="888"/>
              <a:ext cx="0" cy="1140"/>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9" name="Line 43"/>
            <p:cNvSpPr>
              <a:spLocks noChangeShapeType="1"/>
            </p:cNvSpPr>
            <p:nvPr/>
          </p:nvSpPr>
          <p:spPr bwMode="auto">
            <a:xfrm rot="-5400000">
              <a:off x="4973" y="891"/>
              <a:ext cx="0" cy="1141"/>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1" name="Line 44"/>
            <p:cNvSpPr>
              <a:spLocks noChangeShapeType="1"/>
            </p:cNvSpPr>
            <p:nvPr/>
          </p:nvSpPr>
          <p:spPr bwMode="auto">
            <a:xfrm>
              <a:off x="4373" y="888"/>
              <a:ext cx="0" cy="1204"/>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2" name="Line 45"/>
            <p:cNvSpPr>
              <a:spLocks noChangeShapeType="1"/>
            </p:cNvSpPr>
            <p:nvPr/>
          </p:nvSpPr>
          <p:spPr bwMode="auto">
            <a:xfrm rot="-5400000">
              <a:off x="4372" y="877"/>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4" name="Line 46"/>
            <p:cNvSpPr>
              <a:spLocks noChangeShapeType="1"/>
            </p:cNvSpPr>
            <p:nvPr/>
          </p:nvSpPr>
          <p:spPr bwMode="auto">
            <a:xfrm rot="-5400000">
              <a:off x="4945" y="1448"/>
              <a:ext cx="0" cy="1208"/>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5" name="Line 47"/>
            <p:cNvSpPr>
              <a:spLocks noChangeShapeType="1"/>
            </p:cNvSpPr>
            <p:nvPr/>
          </p:nvSpPr>
          <p:spPr bwMode="auto">
            <a:xfrm rot="-10800000">
              <a:off x="4973" y="2039"/>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6" name="Line 48"/>
            <p:cNvSpPr>
              <a:spLocks noChangeShapeType="1"/>
            </p:cNvSpPr>
            <p:nvPr/>
          </p:nvSpPr>
          <p:spPr bwMode="auto">
            <a:xfrm rot="-10800000">
              <a:off x="5545" y="2039"/>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grpSp>
      <p:sp>
        <p:nvSpPr>
          <p:cNvPr id="37" name="Text Box 38"/>
          <p:cNvSpPr txBox="1">
            <a:spLocks noChangeArrowheads="1"/>
          </p:cNvSpPr>
          <p:nvPr/>
        </p:nvSpPr>
        <p:spPr bwMode="auto">
          <a:xfrm>
            <a:off x="4498831" y="5496500"/>
            <a:ext cx="282450" cy="253916"/>
          </a:xfrm>
          <a:prstGeom prst="rect">
            <a:avLst/>
          </a:prstGeom>
          <a:noFill/>
          <a:ln w="9525" algn="ctr">
            <a:noFill/>
            <a:miter lim="800000"/>
            <a:headEnd/>
            <a:tailEnd/>
          </a:ln>
          <a:effectLst/>
        </p:spPr>
        <p:txBody>
          <a:bodyPr wrap="none">
            <a:spAutoFit/>
          </a:bodyPr>
          <a:lstStyle/>
          <a:p>
            <a:pPr algn="just">
              <a:defRPr/>
            </a:pPr>
            <a:r>
              <a:rPr lang="es-MX" sz="1050" b="1" dirty="0" smtClean="0">
                <a:effectLst>
                  <a:outerShdw blurRad="38100" dist="38100" dir="2700000" algn="tl">
                    <a:srgbClr val="C0C0C0"/>
                  </a:outerShdw>
                </a:effectLst>
                <a:latin typeface="Times New Roman" pitchFamily="18" charset="0"/>
              </a:rPr>
              <a:t>X</a:t>
            </a:r>
            <a:endParaRPr lang="es-ES" sz="1050" b="1" dirty="0">
              <a:effectLst>
                <a:outerShdw blurRad="38100" dist="38100" dir="2700000" algn="tl">
                  <a:srgbClr val="C0C0C0"/>
                </a:outerShdw>
              </a:effectLst>
              <a:latin typeface="Times New Roman" pitchFamily="18" charset="0"/>
            </a:endParaRPr>
          </a:p>
        </p:txBody>
      </p:sp>
      <p:sp>
        <p:nvSpPr>
          <p:cNvPr id="38" name="Flecha curvada hacia abajo 27"/>
          <p:cNvSpPr/>
          <p:nvPr/>
        </p:nvSpPr>
        <p:spPr>
          <a:xfrm rot="10800000" flipH="1">
            <a:off x="4644009" y="5373216"/>
            <a:ext cx="2166616" cy="870794"/>
          </a:xfrm>
          <a:prstGeom prst="curvedDownArrow">
            <a:avLst>
              <a:gd name="adj1" fmla="val 23680"/>
              <a:gd name="adj2" fmla="val 77658"/>
              <a:gd name="adj3" fmla="val 48607"/>
            </a:avLst>
          </a:prstGeom>
          <a:solidFill>
            <a:srgbClr val="FF0000">
              <a:alpha val="29000"/>
            </a:srgbClr>
          </a:solidFill>
          <a:ln>
            <a:gradFill>
              <a:gsLst>
                <a:gs pos="0">
                  <a:schemeClr val="accent1">
                    <a:lumMod val="5000"/>
                    <a:lumOff val="95000"/>
                  </a:schemeClr>
                </a:gs>
                <a:gs pos="8000">
                  <a:schemeClr val="accent1">
                    <a:lumMod val="45000"/>
                    <a:lumOff val="55000"/>
                  </a:schemeClr>
                </a:gs>
                <a:gs pos="37000">
                  <a:schemeClr val="accent1">
                    <a:lumMod val="45000"/>
                    <a:lumOff val="55000"/>
                  </a:schemeClr>
                </a:gs>
                <a:gs pos="55000">
                  <a:schemeClr val="accent1">
                    <a:lumMod val="30000"/>
                    <a:lumOff val="70000"/>
                    <a:alpha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9" name="Text Box 104"/>
          <p:cNvSpPr txBox="1">
            <a:spLocks noChangeArrowheads="1"/>
          </p:cNvSpPr>
          <p:nvPr/>
        </p:nvSpPr>
        <p:spPr bwMode="auto">
          <a:xfrm rot="16200000">
            <a:off x="4719770" y="4082167"/>
            <a:ext cx="2272633" cy="246221"/>
          </a:xfrm>
          <a:prstGeom prst="rect">
            <a:avLst/>
          </a:prstGeom>
          <a:noFill/>
          <a:ln w="9525" algn="ctr">
            <a:noFill/>
            <a:miter lim="800000"/>
            <a:headEnd/>
            <a:tailEnd/>
          </a:ln>
          <a:effectLst/>
        </p:spPr>
        <p:txBody>
          <a:bodyPr wrap="square">
            <a:spAutoFit/>
          </a:bodyPr>
          <a:lstStyle/>
          <a:p>
            <a:pPr algn="just">
              <a:defRPr/>
            </a:pPr>
            <a:r>
              <a:rPr lang="es-MX" sz="1000" b="1" dirty="0">
                <a:effectLst>
                  <a:outerShdw blurRad="38100" dist="38100" dir="2700000" algn="tl">
                    <a:srgbClr val="C0C0C0"/>
                  </a:outerShdw>
                </a:effectLst>
                <a:latin typeface="Times New Roman" pitchFamily="18" charset="0"/>
              </a:rPr>
              <a:t>Probabilidad de Materialización</a:t>
            </a:r>
            <a:endParaRPr lang="es-ES" sz="1000" b="1" dirty="0">
              <a:effectLst>
                <a:outerShdw blurRad="38100" dist="38100" dir="2700000" algn="tl">
                  <a:srgbClr val="C0C0C0"/>
                </a:outerShdw>
              </a:effectLst>
              <a:latin typeface="Times New Roman" pitchFamily="18" charset="0"/>
            </a:endParaRPr>
          </a:p>
        </p:txBody>
      </p:sp>
      <p:sp>
        <p:nvSpPr>
          <p:cNvPr id="40" name="Text Box 38"/>
          <p:cNvSpPr txBox="1">
            <a:spLocks noChangeArrowheads="1"/>
          </p:cNvSpPr>
          <p:nvPr/>
        </p:nvSpPr>
        <p:spPr bwMode="auto">
          <a:xfrm>
            <a:off x="5872201" y="5589240"/>
            <a:ext cx="328936" cy="230832"/>
          </a:xfrm>
          <a:prstGeom prst="rect">
            <a:avLst/>
          </a:prstGeom>
          <a:noFill/>
          <a:ln w="9525" algn="ctr">
            <a:noFill/>
            <a:miter lim="800000"/>
            <a:headEnd/>
            <a:tailEnd/>
          </a:ln>
          <a:effectLst/>
        </p:spPr>
        <p:txBody>
          <a:bodyPr wrap="none">
            <a:spAutoFit/>
          </a:bodyPr>
          <a:lstStyle/>
          <a:p>
            <a:pPr algn="just">
              <a:defRPr/>
            </a:pPr>
            <a:r>
              <a:rPr lang="es-ES" sz="900" b="1" dirty="0" smtClean="0">
                <a:effectLst>
                  <a:outerShdw blurRad="38100" dist="38100" dir="2700000" algn="tl">
                    <a:srgbClr val="C0C0C0"/>
                  </a:outerShdw>
                </a:effectLst>
                <a:latin typeface="Times New Roman" pitchFamily="18" charset="0"/>
              </a:rPr>
              <a:t>1.5</a:t>
            </a:r>
            <a:endParaRPr lang="es-ES" sz="900" b="1" dirty="0">
              <a:effectLst>
                <a:outerShdw blurRad="38100" dist="38100" dir="2700000" algn="tl">
                  <a:srgbClr val="C0C0C0"/>
                </a:outerShdw>
              </a:effectLst>
              <a:latin typeface="Times New Roman" pitchFamily="18" charset="0"/>
            </a:endParaRPr>
          </a:p>
        </p:txBody>
      </p:sp>
      <p:sp>
        <p:nvSpPr>
          <p:cNvPr id="41" name="Rectángulo 28"/>
          <p:cNvSpPr/>
          <p:nvPr/>
        </p:nvSpPr>
        <p:spPr>
          <a:xfrm>
            <a:off x="797947" y="4077072"/>
            <a:ext cx="3342005" cy="461665"/>
          </a:xfrm>
          <a:prstGeom prst="rect">
            <a:avLst/>
          </a:prstGeom>
        </p:spPr>
        <p:txBody>
          <a:bodyPr wrap="none">
            <a:spAutoFit/>
          </a:bodyPr>
          <a:lstStyle/>
          <a:p>
            <a:pPr algn="just">
              <a:lnSpc>
                <a:spcPct val="150000"/>
              </a:lnSpc>
            </a:pPr>
            <a:r>
              <a:rPr lang="es-MX" sz="1600" b="1" dirty="0">
                <a:latin typeface="Soberana Texto" panose="02000000000000000000" pitchFamily="50" charset="0"/>
              </a:rPr>
              <a:t>Están documentados los controles</a:t>
            </a:r>
          </a:p>
        </p:txBody>
      </p:sp>
      <p:sp>
        <p:nvSpPr>
          <p:cNvPr id="42" name="Rectangle 8"/>
          <p:cNvSpPr>
            <a:spLocks noChangeArrowheads="1"/>
          </p:cNvSpPr>
          <p:nvPr/>
        </p:nvSpPr>
        <p:spPr bwMode="auto">
          <a:xfrm>
            <a:off x="5663828" y="2060848"/>
            <a:ext cx="3012628" cy="830960"/>
          </a:xfrm>
          <a:prstGeom prst="rect">
            <a:avLst/>
          </a:prstGeom>
          <a:ln>
            <a:solidFill>
              <a:srgbClr val="7F7F7F"/>
            </a:solidFill>
          </a:ln>
          <a:extLst/>
        </p:spPr>
        <p:style>
          <a:lnRef idx="2">
            <a:schemeClr val="accent2"/>
          </a:lnRef>
          <a:fillRef idx="1">
            <a:schemeClr val="lt1"/>
          </a:fillRef>
          <a:effectRef idx="0">
            <a:schemeClr val="accent2"/>
          </a:effectRef>
          <a:fontRef idx="minor">
            <a:schemeClr val="dk1"/>
          </a:fontRef>
        </p:style>
        <p:txBody>
          <a:bodyPr vert="horz" wrap="square" lIns="91404" tIns="45702" rIns="91404" bIns="45702" numCol="1" anchor="ctr"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algn="ctr">
              <a:spcBef>
                <a:spcPct val="50000"/>
              </a:spcBef>
            </a:pPr>
            <a:r>
              <a:rPr lang="es-MX" sz="1600" b="1" dirty="0">
                <a:solidFill>
                  <a:srgbClr val="BC0000"/>
                </a:solidFill>
                <a:latin typeface="Soberana Titular" panose="02000000000000000000" pitchFamily="50" charset="0"/>
                <a:cs typeface="Times New Roman" pitchFamily="18" charset="0"/>
              </a:rPr>
              <a:t>Criterios para valorar la probabilidad después de controles</a:t>
            </a:r>
            <a:endParaRPr lang="es-ES" sz="1600" b="1" dirty="0">
              <a:solidFill>
                <a:srgbClr val="BC0000"/>
              </a:solidFill>
              <a:latin typeface="Soberana Titular" panose="02000000000000000000" pitchFamily="50" charset="0"/>
              <a:cs typeface="Times New Roman" pitchFamily="18" charset="0"/>
            </a:endParaRPr>
          </a:p>
        </p:txBody>
      </p:sp>
      <p:sp>
        <p:nvSpPr>
          <p:cNvPr id="43"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Evaluación de Controles</a:t>
            </a:r>
            <a:endParaRPr lang="es-MX" sz="2000" b="1" dirty="0">
              <a:solidFill>
                <a:srgbClr val="BC0000"/>
              </a:solidFill>
              <a:latin typeface="Soberana Titular" panose="02000000000000000000" pitchFamily="50" charset="0"/>
              <a:cs typeface="Times New Roman" pitchFamily="18" charset="0"/>
            </a:endParaRPr>
          </a:p>
        </p:txBody>
      </p:sp>
      <p:sp>
        <p:nvSpPr>
          <p:cNvPr id="44" name="7 CuadroTexto"/>
          <p:cNvSpPr txBox="1"/>
          <p:nvPr/>
        </p:nvSpPr>
        <p:spPr>
          <a:xfrm>
            <a:off x="3409911" y="1389173"/>
            <a:ext cx="2376264"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Valoración Final</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5"/>
          <p:cNvSpPr>
            <a:spLocks noChangeArrowheads="1"/>
          </p:cNvSpPr>
          <p:nvPr/>
        </p:nvSpPr>
        <p:spPr bwMode="auto">
          <a:xfrm>
            <a:off x="457583" y="1931232"/>
            <a:ext cx="8280920" cy="3970318"/>
          </a:xfrm>
          <a:prstGeom prst="rect">
            <a:avLst/>
          </a:prstGeom>
          <a:solidFill>
            <a:schemeClr val="bg1"/>
          </a:solidFill>
          <a:ln w="38100" cmpd="dbl">
            <a:solidFill>
              <a:srgbClr val="006600"/>
            </a:solidFill>
          </a:ln>
        </p:spPr>
        <p:txBody>
          <a:bodyPr wrap="square">
            <a:spAutoFit/>
          </a:bodyPr>
          <a:lstStyle/>
          <a:p>
            <a:pPr algn="just" defTabSz="820275" eaLnBrk="0" hangingPunct="0"/>
            <a:r>
              <a:rPr lang="es-MX" sz="2000" dirty="0">
                <a:latin typeface="Soberana Texto" panose="02000000000000000000" pitchFamily="50" charset="0"/>
                <a:cs typeface="Times New Roman" pitchFamily="18" charset="0"/>
              </a:rPr>
              <a:t>Para lo anterior, las Instituciones podrán considerar los </a:t>
            </a:r>
            <a:r>
              <a:rPr lang="es-MX" sz="2000" dirty="0" smtClean="0">
                <a:latin typeface="Soberana Texto" panose="02000000000000000000" pitchFamily="50" charset="0"/>
                <a:cs typeface="Times New Roman" pitchFamily="18" charset="0"/>
              </a:rPr>
              <a:t>siguientes criterios:</a:t>
            </a:r>
          </a:p>
          <a:p>
            <a:pPr algn="just" defTabSz="820275" eaLnBrk="0" hangingPunct="0"/>
            <a:endParaRPr lang="es-MX" sz="2000" dirty="0">
              <a:latin typeface="Soberana Texto" panose="02000000000000000000" pitchFamily="50" charset="0"/>
              <a:cs typeface="Times New Roman" pitchFamily="18" charset="0"/>
            </a:endParaRPr>
          </a:p>
          <a:p>
            <a:pPr marL="342900" indent="-342900" algn="just" defTabSz="820275" eaLnBrk="0" hangingPunct="0">
              <a:buFont typeface="Arial" panose="020B0604020202020204" pitchFamily="34" charset="0"/>
              <a:buChar char="•"/>
            </a:pPr>
            <a:r>
              <a:rPr lang="es-MX" sz="2000" dirty="0">
                <a:latin typeface="Soberana Texto" panose="02000000000000000000" pitchFamily="50" charset="0"/>
                <a:cs typeface="Times New Roman" pitchFamily="18" charset="0"/>
              </a:rPr>
              <a:t>Los controles son </a:t>
            </a:r>
            <a:r>
              <a:rPr lang="es-MX" sz="2400" b="1" u="sng" dirty="0">
                <a:solidFill>
                  <a:srgbClr val="006600"/>
                </a:solidFill>
                <a:latin typeface="Soberana Texto" panose="02000000000000000000" pitchFamily="50" charset="0"/>
                <a:cs typeface="Times New Roman" pitchFamily="18" charset="0"/>
              </a:rPr>
              <a:t>suficientes</a:t>
            </a:r>
            <a:r>
              <a:rPr lang="es-MX" sz="2000" dirty="0">
                <a:latin typeface="Soberana Texto" panose="02000000000000000000" pitchFamily="50" charset="0"/>
                <a:cs typeface="Times New Roman" pitchFamily="18" charset="0"/>
              </a:rPr>
              <a:t>.- La valoración del riesgo pasa a una escala inferior. El desplazamiento depende de si el control incide en el impacto y/o la probabilidad</a:t>
            </a:r>
            <a:r>
              <a:rPr lang="es-MX" sz="2000" dirty="0" smtClean="0">
                <a:latin typeface="Soberana Texto" panose="02000000000000000000" pitchFamily="50" charset="0"/>
                <a:cs typeface="Times New Roman" pitchFamily="18" charset="0"/>
              </a:rPr>
              <a:t>;</a:t>
            </a:r>
          </a:p>
          <a:p>
            <a:pPr marL="342900" indent="-342900" algn="just" defTabSz="820275" eaLnBrk="0" hangingPunct="0">
              <a:buFont typeface="Arial" panose="020B0604020202020204" pitchFamily="34" charset="0"/>
              <a:buChar char="•"/>
            </a:pPr>
            <a:endParaRPr lang="es-MX" sz="2000" dirty="0">
              <a:latin typeface="Soberana Texto" panose="02000000000000000000" pitchFamily="50" charset="0"/>
              <a:cs typeface="Times New Roman" pitchFamily="18" charset="0"/>
            </a:endParaRPr>
          </a:p>
          <a:p>
            <a:pPr marL="342900" indent="-342900" algn="just" defTabSz="820275" eaLnBrk="0" hangingPunct="0">
              <a:buFont typeface="Arial" panose="020B0604020202020204" pitchFamily="34" charset="0"/>
              <a:buChar char="•"/>
            </a:pPr>
            <a:r>
              <a:rPr lang="es-MX" sz="2000" dirty="0">
                <a:latin typeface="Soberana Texto" panose="02000000000000000000" pitchFamily="50" charset="0"/>
                <a:cs typeface="Times New Roman" pitchFamily="18" charset="0"/>
              </a:rPr>
              <a:t>2.	Los controles son </a:t>
            </a:r>
            <a:r>
              <a:rPr lang="es-MX" sz="2400" b="1" u="sng" dirty="0">
                <a:solidFill>
                  <a:srgbClr val="7F7F7F"/>
                </a:solidFill>
                <a:latin typeface="Soberana Texto" panose="02000000000000000000" pitchFamily="50" charset="0"/>
                <a:cs typeface="Times New Roman" pitchFamily="18" charset="0"/>
              </a:rPr>
              <a:t>deficientes</a:t>
            </a:r>
            <a:r>
              <a:rPr lang="es-MX" sz="2000" dirty="0">
                <a:latin typeface="Soberana Texto" panose="02000000000000000000" pitchFamily="50" charset="0"/>
                <a:cs typeface="Times New Roman" pitchFamily="18" charset="0"/>
              </a:rPr>
              <a:t>.- Se mantiene el resultado de la valoración del riesgo antes de controles, e</a:t>
            </a:r>
            <a:endParaRPr lang="es-MX" sz="2000" dirty="0" smtClean="0">
              <a:latin typeface="Soberana Texto" panose="02000000000000000000" pitchFamily="50" charset="0"/>
              <a:cs typeface="Times New Roman" pitchFamily="18" charset="0"/>
            </a:endParaRPr>
          </a:p>
          <a:p>
            <a:pPr marL="342900" indent="-342900" algn="just" defTabSz="820275" eaLnBrk="0" hangingPunct="0">
              <a:buFont typeface="Arial" panose="020B0604020202020204" pitchFamily="34" charset="0"/>
              <a:buChar char="•"/>
            </a:pPr>
            <a:endParaRPr lang="es-MX" sz="2000" dirty="0">
              <a:latin typeface="Soberana Texto" panose="02000000000000000000" pitchFamily="50" charset="0"/>
              <a:cs typeface="Times New Roman" pitchFamily="18" charset="0"/>
            </a:endParaRPr>
          </a:p>
          <a:p>
            <a:pPr marL="342900" indent="-342900" algn="just" defTabSz="820275" eaLnBrk="0" hangingPunct="0">
              <a:buFont typeface="Arial" panose="020B0604020202020204" pitchFamily="34" charset="0"/>
              <a:buChar char="•"/>
            </a:pPr>
            <a:r>
              <a:rPr lang="es-MX" sz="2000" dirty="0">
                <a:latin typeface="Soberana Texto" panose="02000000000000000000" pitchFamily="50" charset="0"/>
                <a:cs typeface="Times New Roman" pitchFamily="18" charset="0"/>
              </a:rPr>
              <a:t>3.	</a:t>
            </a:r>
            <a:r>
              <a:rPr lang="es-MX" sz="2400" b="1" u="sng" dirty="0">
                <a:solidFill>
                  <a:srgbClr val="C00000"/>
                </a:solidFill>
                <a:latin typeface="Soberana Texto" panose="02000000000000000000" pitchFamily="50" charset="0"/>
                <a:cs typeface="Times New Roman" pitchFamily="18" charset="0"/>
              </a:rPr>
              <a:t>Inexistencia</a:t>
            </a:r>
            <a:r>
              <a:rPr lang="es-MX" sz="2000" dirty="0">
                <a:latin typeface="Soberana Texto" panose="02000000000000000000" pitchFamily="50" charset="0"/>
                <a:cs typeface="Times New Roman" pitchFamily="18" charset="0"/>
              </a:rPr>
              <a:t> de controles.- Se mantiene el resultado de la valoración del riesgo antes de controles.</a:t>
            </a:r>
            <a:endParaRPr lang="es-ES" sz="2000" dirty="0">
              <a:latin typeface="Soberana Texto" panose="02000000000000000000" pitchFamily="50" charset="0"/>
              <a:cs typeface="Times New Roman" pitchFamily="18" charset="0"/>
            </a:endParaRPr>
          </a:p>
        </p:txBody>
      </p:sp>
      <p:sp>
        <p:nvSpPr>
          <p:cNvPr id="6" name="7 CuadroTexto"/>
          <p:cNvSpPr txBox="1"/>
          <p:nvPr/>
        </p:nvSpPr>
        <p:spPr>
          <a:xfrm>
            <a:off x="107504" y="81418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Evaluación de Controles</a:t>
            </a:r>
            <a:endParaRPr lang="es-MX" sz="2000" b="1" dirty="0">
              <a:solidFill>
                <a:srgbClr val="BC0000"/>
              </a:solidFill>
              <a:latin typeface="Soberana Titular" panose="02000000000000000000" pitchFamily="50" charset="0"/>
              <a:cs typeface="Times New Roman" pitchFamily="18" charset="0"/>
            </a:endParaRPr>
          </a:p>
        </p:txBody>
      </p:sp>
      <p:sp>
        <p:nvSpPr>
          <p:cNvPr id="7" name="7 CuadroTexto"/>
          <p:cNvSpPr txBox="1"/>
          <p:nvPr/>
        </p:nvSpPr>
        <p:spPr>
          <a:xfrm>
            <a:off x="3347864" y="1403484"/>
            <a:ext cx="2304256"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Valoración Final</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23528" y="2838433"/>
            <a:ext cx="2880320" cy="2246751"/>
          </a:xfrm>
          <a:prstGeom prst="rect">
            <a:avLst/>
          </a:prstGeom>
          <a:solidFill>
            <a:schemeClr val="bg1"/>
          </a:solidFill>
          <a:ln w="38100" cmpd="dbl">
            <a:solidFill>
              <a:srgbClr val="006600"/>
            </a:solidFill>
          </a:ln>
        </p:spPr>
        <p:txBody>
          <a:bodyPr wrap="square">
            <a:spAutoFit/>
          </a:bodyPr>
          <a:lstStyle>
            <a:defPPr>
              <a:defRPr lang="es-MX"/>
            </a:defPPr>
            <a:lvl1pPr algn="just" defTabSz="820275" eaLnBrk="0" hangingPunct="0">
              <a:defRPr sz="2000">
                <a:latin typeface="Soberana Texto" panose="02000000000000000000" pitchFamily="50" charset="0"/>
                <a:cs typeface="Times New Roman" pitchFamily="18" charset="0"/>
              </a:defRPr>
            </a:lvl1pPr>
          </a:lstStyle>
          <a:p>
            <a:r>
              <a:rPr lang="es-MX" dirty="0"/>
              <a:t>La representación gráfica de uno o más riesgos que permite vincular la probabilidad de ocurrencia y su impacto en forma clara y objetiva</a:t>
            </a:r>
            <a:endParaRPr lang="es-ES" dirty="0"/>
          </a:p>
        </p:txBody>
      </p:sp>
      <p:sp>
        <p:nvSpPr>
          <p:cNvPr id="28" name="Text Box 17"/>
          <p:cNvSpPr txBox="1">
            <a:spLocks noChangeArrowheads="1"/>
          </p:cNvSpPr>
          <p:nvPr/>
        </p:nvSpPr>
        <p:spPr bwMode="auto">
          <a:xfrm>
            <a:off x="3671514" y="3668209"/>
            <a:ext cx="269589" cy="246203"/>
          </a:xfrm>
          <a:prstGeom prst="rect">
            <a:avLst/>
          </a:prstGeom>
          <a:noFill/>
          <a:ln w="9525" algn="ctr">
            <a:noFill/>
            <a:miter lim="800000"/>
            <a:headEnd/>
            <a:tailEnd/>
          </a:ln>
          <a:effectLst/>
        </p:spPr>
        <p:txBody>
          <a:bodyPr wrap="none" lIns="91422" tIns="45711" rIns="91422" bIns="45711">
            <a:spAutoFit/>
          </a:bodyPr>
          <a:lstStyle/>
          <a:p>
            <a:pPr algn="just">
              <a:defRPr/>
            </a:pPr>
            <a:r>
              <a:rPr lang="es-MX" sz="1000" b="1">
                <a:effectLst>
                  <a:outerShdw blurRad="38100" dist="38100" dir="2700000" algn="tl">
                    <a:srgbClr val="C0C0C0"/>
                  </a:outerShdw>
                </a:effectLst>
                <a:latin typeface="Lucida Sans" pitchFamily="34" charset="0"/>
              </a:rPr>
              <a:t>5</a:t>
            </a:r>
            <a:endParaRPr lang="es-ES" sz="1000" b="1">
              <a:effectLst>
                <a:outerShdw blurRad="38100" dist="38100" dir="2700000" algn="tl">
                  <a:srgbClr val="C0C0C0"/>
                </a:outerShdw>
              </a:effectLst>
              <a:latin typeface="Lucida Sans" pitchFamily="34" charset="0"/>
            </a:endParaRPr>
          </a:p>
        </p:txBody>
      </p:sp>
      <p:sp>
        <p:nvSpPr>
          <p:cNvPr id="32" name="Text Box 20"/>
          <p:cNvSpPr txBox="1">
            <a:spLocks noChangeArrowheads="1"/>
          </p:cNvSpPr>
          <p:nvPr/>
        </p:nvSpPr>
        <p:spPr bwMode="auto">
          <a:xfrm>
            <a:off x="3631203" y="1844824"/>
            <a:ext cx="354548" cy="246203"/>
          </a:xfrm>
          <a:prstGeom prst="rect">
            <a:avLst/>
          </a:prstGeom>
          <a:noFill/>
          <a:ln w="9525" algn="ctr">
            <a:noFill/>
            <a:miter lim="800000"/>
            <a:headEnd/>
            <a:tailEnd/>
          </a:ln>
          <a:effectLst/>
        </p:spPr>
        <p:txBody>
          <a:bodyPr wrap="none" lIns="91422" tIns="45711" rIns="91422" bIns="45711">
            <a:spAutoFit/>
          </a:bodyPr>
          <a:lstStyle/>
          <a:p>
            <a:pPr algn="just">
              <a:defRPr/>
            </a:pPr>
            <a:r>
              <a:rPr lang="es-MX" sz="1000" b="1">
                <a:effectLst>
                  <a:outerShdw blurRad="38100" dist="38100" dir="2700000" algn="tl">
                    <a:srgbClr val="C0C0C0"/>
                  </a:outerShdw>
                </a:effectLst>
                <a:latin typeface="Lucida Sans" pitchFamily="34" charset="0"/>
              </a:rPr>
              <a:t>10</a:t>
            </a:r>
            <a:endParaRPr lang="es-ES" sz="1000" b="1">
              <a:effectLst>
                <a:outerShdw blurRad="38100" dist="38100" dir="2700000" algn="tl">
                  <a:srgbClr val="C0C0C0"/>
                </a:outerShdw>
              </a:effectLst>
              <a:latin typeface="Lucida Sans" pitchFamily="34" charset="0"/>
            </a:endParaRPr>
          </a:p>
        </p:txBody>
      </p:sp>
      <p:sp>
        <p:nvSpPr>
          <p:cNvPr id="39" name="Text Box 26"/>
          <p:cNvSpPr txBox="1">
            <a:spLocks noChangeArrowheads="1"/>
          </p:cNvSpPr>
          <p:nvPr/>
        </p:nvSpPr>
        <p:spPr bwMode="auto">
          <a:xfrm rot="16200000">
            <a:off x="1805165" y="3596288"/>
            <a:ext cx="3554335" cy="369314"/>
          </a:xfrm>
          <a:prstGeom prst="rect">
            <a:avLst/>
          </a:prstGeom>
          <a:noFill/>
          <a:ln w="9525" algn="ctr">
            <a:noFill/>
            <a:miter lim="800000"/>
            <a:headEnd/>
            <a:tailEnd/>
          </a:ln>
          <a:effectLst/>
        </p:spPr>
        <p:txBody>
          <a:bodyPr wrap="none" lIns="91422" tIns="45711" rIns="91422" bIns="45711">
            <a:spAutoFit/>
          </a:bodyPr>
          <a:lstStyle/>
          <a:p>
            <a:pPr algn="just">
              <a:defRPr/>
            </a:pPr>
            <a:r>
              <a:rPr lang="es-MX" b="1" dirty="0">
                <a:latin typeface="Soberana Texto" panose="02000000000000000000" pitchFamily="50" charset="0"/>
              </a:rPr>
              <a:t>Probabilidad de Materialización</a:t>
            </a:r>
            <a:endParaRPr lang="es-ES" b="1" dirty="0">
              <a:latin typeface="Soberana Texto" panose="02000000000000000000" pitchFamily="50" charset="0"/>
            </a:endParaRPr>
          </a:p>
        </p:txBody>
      </p:sp>
      <p:sp>
        <p:nvSpPr>
          <p:cNvPr id="40" name="Text Box 27"/>
          <p:cNvSpPr txBox="1">
            <a:spLocks noChangeArrowheads="1"/>
          </p:cNvSpPr>
          <p:nvPr/>
        </p:nvSpPr>
        <p:spPr bwMode="auto">
          <a:xfrm>
            <a:off x="5100867" y="5829101"/>
            <a:ext cx="2201079" cy="369314"/>
          </a:xfrm>
          <a:prstGeom prst="rect">
            <a:avLst/>
          </a:prstGeom>
          <a:noFill/>
          <a:ln w="9525" algn="ctr">
            <a:noFill/>
            <a:miter lim="800000"/>
            <a:headEnd/>
            <a:tailEnd/>
          </a:ln>
          <a:effectLst/>
        </p:spPr>
        <p:txBody>
          <a:bodyPr wrap="none" lIns="91422" tIns="45711" rIns="91422" bIns="45711">
            <a:spAutoFit/>
          </a:bodyPr>
          <a:lstStyle/>
          <a:p>
            <a:pPr algn="just">
              <a:defRPr/>
            </a:pPr>
            <a:r>
              <a:rPr lang="es-MX" b="1" dirty="0">
                <a:latin typeface="Soberana Texto" panose="02000000000000000000" pitchFamily="50" charset="0"/>
              </a:rPr>
              <a:t>Impacto del Riesgo</a:t>
            </a:r>
            <a:endParaRPr lang="es-ES" b="1" dirty="0">
              <a:latin typeface="Soberana Texto" panose="02000000000000000000" pitchFamily="50" charset="0"/>
            </a:endParaRPr>
          </a:p>
        </p:txBody>
      </p:sp>
      <p:sp>
        <p:nvSpPr>
          <p:cNvPr id="41" name="7 CuadroTexto"/>
          <p:cNvSpPr txBox="1"/>
          <p:nvPr/>
        </p:nvSpPr>
        <p:spPr>
          <a:xfrm>
            <a:off x="107504" y="76470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VI. Mapa de Riesgos</a:t>
            </a:r>
            <a:endParaRPr lang="es-MX" sz="2000" b="1" dirty="0">
              <a:solidFill>
                <a:srgbClr val="BC0000"/>
              </a:solidFill>
              <a:latin typeface="Soberana Titular" panose="02000000000000000000" pitchFamily="50" charset="0"/>
              <a:cs typeface="Times New Roman" pitchFamily="18" charset="0"/>
            </a:endParaRPr>
          </a:p>
        </p:txBody>
      </p:sp>
      <p:grpSp>
        <p:nvGrpSpPr>
          <p:cNvPr id="3" name="Grupo 2"/>
          <p:cNvGrpSpPr/>
          <p:nvPr/>
        </p:nvGrpSpPr>
        <p:grpSpPr>
          <a:xfrm>
            <a:off x="3775072" y="1941453"/>
            <a:ext cx="4757368" cy="4031619"/>
            <a:chOff x="3745514" y="1941453"/>
            <a:chExt cx="4757368" cy="4031619"/>
          </a:xfrm>
        </p:grpSpPr>
        <p:sp>
          <p:nvSpPr>
            <p:cNvPr id="22" name="Line 13"/>
            <p:cNvSpPr>
              <a:spLocks noChangeShapeType="1"/>
            </p:cNvSpPr>
            <p:nvPr/>
          </p:nvSpPr>
          <p:spPr bwMode="auto">
            <a:xfrm>
              <a:off x="6200684" y="1973665"/>
              <a:ext cx="0" cy="3607557"/>
            </a:xfrm>
            <a:prstGeom prst="line">
              <a:avLst/>
            </a:prstGeom>
            <a:noFill/>
            <a:ln w="19050">
              <a:solidFill>
                <a:schemeClr val="tx1"/>
              </a:solidFill>
              <a:round/>
              <a:headEnd/>
              <a:tailEnd/>
            </a:ln>
            <a:effectLst/>
          </p:spPr>
          <p:txBody>
            <a:bodyPr wrap="none" lIns="91422" tIns="45711" rIns="91422" bIns="45711">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3" name="Line 14"/>
            <p:cNvSpPr>
              <a:spLocks noChangeShapeType="1"/>
            </p:cNvSpPr>
            <p:nvPr/>
          </p:nvSpPr>
          <p:spPr bwMode="auto">
            <a:xfrm>
              <a:off x="4050515" y="3787246"/>
              <a:ext cx="4304673" cy="0"/>
            </a:xfrm>
            <a:prstGeom prst="line">
              <a:avLst/>
            </a:prstGeom>
            <a:noFill/>
            <a:ln w="19050">
              <a:solidFill>
                <a:schemeClr val="tx1"/>
              </a:solidFill>
              <a:round/>
              <a:headEnd/>
              <a:tailEnd/>
            </a:ln>
            <a:effectLst/>
          </p:spPr>
          <p:txBody>
            <a:bodyPr wrap="none" lIns="91422" tIns="45711" rIns="91422" bIns="45711">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5" name="Line 15"/>
            <p:cNvSpPr>
              <a:spLocks noChangeShapeType="1"/>
            </p:cNvSpPr>
            <p:nvPr/>
          </p:nvSpPr>
          <p:spPr bwMode="auto">
            <a:xfrm>
              <a:off x="3937804" y="1949857"/>
              <a:ext cx="0" cy="3786815"/>
            </a:xfrm>
            <a:prstGeom prst="line">
              <a:avLst/>
            </a:prstGeom>
            <a:noFill/>
            <a:ln w="9525">
              <a:solidFill>
                <a:schemeClr val="tx1"/>
              </a:solidFill>
              <a:round/>
              <a:headEnd/>
              <a:tailEnd/>
            </a:ln>
            <a:effectLst/>
          </p:spPr>
          <p:txBody>
            <a:bodyPr lIns="91422" tIns="45711" rIns="91422" bIns="45711">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6" name="Line 16"/>
            <p:cNvSpPr>
              <a:spLocks noChangeShapeType="1"/>
            </p:cNvSpPr>
            <p:nvPr/>
          </p:nvSpPr>
          <p:spPr bwMode="auto">
            <a:xfrm rot="5400000">
              <a:off x="6131324" y="3417952"/>
              <a:ext cx="0" cy="4514200"/>
            </a:xfrm>
            <a:prstGeom prst="line">
              <a:avLst/>
            </a:prstGeom>
            <a:noFill/>
            <a:ln w="9525">
              <a:solidFill>
                <a:schemeClr val="tx1"/>
              </a:solidFill>
              <a:round/>
              <a:headEnd/>
              <a:tailEnd/>
            </a:ln>
            <a:effectLst/>
          </p:spPr>
          <p:txBody>
            <a:bodyPr lIns="91422" tIns="45711" rIns="91422" bIns="45711">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9" name="Text Box 18"/>
            <p:cNvSpPr txBox="1">
              <a:spLocks noChangeArrowheads="1"/>
            </p:cNvSpPr>
            <p:nvPr/>
          </p:nvSpPr>
          <p:spPr bwMode="auto">
            <a:xfrm>
              <a:off x="6074864" y="5726869"/>
              <a:ext cx="248750" cy="246203"/>
            </a:xfrm>
            <a:prstGeom prst="rect">
              <a:avLst/>
            </a:prstGeom>
            <a:noFill/>
            <a:ln w="9525" algn="ctr">
              <a:noFill/>
              <a:miter lim="800000"/>
              <a:headEnd/>
              <a:tailEnd/>
            </a:ln>
            <a:effectLst/>
          </p:spPr>
          <p:txBody>
            <a:bodyPr wrap="none" lIns="91422" tIns="45711" rIns="91422" bIns="45711">
              <a:spAutoFit/>
            </a:bodyPr>
            <a:lstStyle/>
            <a:p>
              <a:pPr algn="just">
                <a:defRPr/>
              </a:pPr>
              <a:r>
                <a:rPr lang="es-MX" sz="1000" b="1">
                  <a:effectLst>
                    <a:outerShdw blurRad="38100" dist="38100" dir="2700000" algn="tl">
                      <a:srgbClr val="C0C0C0"/>
                    </a:outerShdw>
                  </a:effectLst>
                  <a:latin typeface="Times New Roman" pitchFamily="18" charset="0"/>
                </a:rPr>
                <a:t>5</a:t>
              </a:r>
              <a:endParaRPr lang="es-ES" sz="1000" b="1">
                <a:effectLst>
                  <a:outerShdw blurRad="38100" dist="38100" dir="2700000" algn="tl">
                    <a:srgbClr val="C0C0C0"/>
                  </a:outerShdw>
                </a:effectLst>
                <a:latin typeface="Times New Roman" pitchFamily="18" charset="0"/>
              </a:endParaRPr>
            </a:p>
          </p:txBody>
        </p:sp>
        <p:sp>
          <p:nvSpPr>
            <p:cNvPr id="31" name="Text Box 19"/>
            <p:cNvSpPr txBox="1">
              <a:spLocks noChangeArrowheads="1"/>
            </p:cNvSpPr>
            <p:nvPr/>
          </p:nvSpPr>
          <p:spPr bwMode="auto">
            <a:xfrm>
              <a:off x="8190012" y="5644657"/>
              <a:ext cx="312870" cy="246203"/>
            </a:xfrm>
            <a:prstGeom prst="rect">
              <a:avLst/>
            </a:prstGeom>
            <a:noFill/>
            <a:ln w="9525" algn="ctr">
              <a:noFill/>
              <a:miter lim="800000"/>
              <a:headEnd/>
              <a:tailEnd/>
            </a:ln>
            <a:effectLst/>
          </p:spPr>
          <p:txBody>
            <a:bodyPr wrap="none" lIns="91422" tIns="45711" rIns="91422" bIns="45711">
              <a:spAutoFit/>
            </a:bodyPr>
            <a:lstStyle/>
            <a:p>
              <a:pPr algn="just">
                <a:defRPr/>
              </a:pPr>
              <a:r>
                <a:rPr lang="es-MX" sz="1000" b="1">
                  <a:effectLst>
                    <a:outerShdw blurRad="38100" dist="38100" dir="2700000" algn="tl">
                      <a:srgbClr val="C0C0C0"/>
                    </a:outerShdw>
                  </a:effectLst>
                  <a:latin typeface="Times New Roman" pitchFamily="18" charset="0"/>
                </a:rPr>
                <a:t>10</a:t>
              </a:r>
              <a:endParaRPr lang="es-ES" sz="1000" b="1">
                <a:effectLst>
                  <a:outerShdw blurRad="38100" dist="38100" dir="2700000" algn="tl">
                    <a:srgbClr val="C0C0C0"/>
                  </a:outerShdw>
                </a:effectLst>
                <a:latin typeface="Times New Roman" pitchFamily="18" charset="0"/>
              </a:endParaRPr>
            </a:p>
          </p:txBody>
        </p:sp>
        <p:sp>
          <p:nvSpPr>
            <p:cNvPr id="34" name="Text Box 21"/>
            <p:cNvSpPr txBox="1">
              <a:spLocks noChangeArrowheads="1"/>
            </p:cNvSpPr>
            <p:nvPr/>
          </p:nvSpPr>
          <p:spPr bwMode="auto">
            <a:xfrm>
              <a:off x="3745514" y="5641441"/>
              <a:ext cx="248750" cy="246203"/>
            </a:xfrm>
            <a:prstGeom prst="rect">
              <a:avLst/>
            </a:prstGeom>
            <a:noFill/>
            <a:ln w="9525" algn="ctr">
              <a:noFill/>
              <a:miter lim="800000"/>
              <a:headEnd/>
              <a:tailEnd/>
            </a:ln>
            <a:effectLst/>
          </p:spPr>
          <p:txBody>
            <a:bodyPr wrap="none" lIns="91422" tIns="45711" rIns="91422" bIns="45711">
              <a:spAutoFit/>
            </a:bodyPr>
            <a:lstStyle/>
            <a:p>
              <a:pPr algn="just">
                <a:defRPr/>
              </a:pPr>
              <a:r>
                <a:rPr lang="es-MX" sz="1000" b="1">
                  <a:effectLst>
                    <a:outerShdw blurRad="38100" dist="38100" dir="2700000" algn="tl">
                      <a:srgbClr val="C0C0C0"/>
                    </a:outerShdw>
                  </a:effectLst>
                  <a:latin typeface="Times New Roman" pitchFamily="18" charset="0"/>
                </a:rPr>
                <a:t>0</a:t>
              </a:r>
              <a:endParaRPr lang="es-ES" sz="1000" b="1">
                <a:effectLst>
                  <a:outerShdw blurRad="38100" dist="38100" dir="2700000" algn="tl">
                    <a:srgbClr val="C0C0C0"/>
                  </a:outerShdw>
                </a:effectLst>
                <a:latin typeface="Times New Roman" pitchFamily="18" charset="0"/>
              </a:endParaRPr>
            </a:p>
          </p:txBody>
        </p:sp>
        <p:sp>
          <p:nvSpPr>
            <p:cNvPr id="35" name="Line 22"/>
            <p:cNvSpPr>
              <a:spLocks noChangeShapeType="1"/>
            </p:cNvSpPr>
            <p:nvPr/>
          </p:nvSpPr>
          <p:spPr bwMode="auto">
            <a:xfrm>
              <a:off x="6194904" y="5621835"/>
              <a:ext cx="0" cy="100832"/>
            </a:xfrm>
            <a:prstGeom prst="line">
              <a:avLst/>
            </a:prstGeom>
            <a:noFill/>
            <a:ln w="9525">
              <a:solidFill>
                <a:schemeClr val="tx1"/>
              </a:solidFill>
              <a:round/>
              <a:headEnd/>
              <a:tailEnd/>
            </a:ln>
            <a:effectLst/>
          </p:spPr>
          <p:txBody>
            <a:bodyPr wrap="none" lIns="91422" tIns="45711" rIns="91422" bIns="45711">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6" name="Line 23"/>
            <p:cNvSpPr>
              <a:spLocks noChangeShapeType="1"/>
            </p:cNvSpPr>
            <p:nvPr/>
          </p:nvSpPr>
          <p:spPr bwMode="auto">
            <a:xfrm>
              <a:off x="8353743" y="5624636"/>
              <a:ext cx="0" cy="99432"/>
            </a:xfrm>
            <a:prstGeom prst="line">
              <a:avLst/>
            </a:prstGeom>
            <a:noFill/>
            <a:ln w="9525">
              <a:solidFill>
                <a:schemeClr val="tx1"/>
              </a:solidFill>
              <a:round/>
              <a:headEnd/>
              <a:tailEnd/>
            </a:ln>
            <a:effectLst/>
          </p:spPr>
          <p:txBody>
            <a:bodyPr wrap="none" lIns="91422" tIns="45711" rIns="91422" bIns="45711">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7" name="Line 24"/>
            <p:cNvSpPr>
              <a:spLocks noChangeShapeType="1"/>
            </p:cNvSpPr>
            <p:nvPr/>
          </p:nvSpPr>
          <p:spPr bwMode="auto">
            <a:xfrm rot="16200000">
              <a:off x="3938527" y="3738795"/>
              <a:ext cx="0" cy="99705"/>
            </a:xfrm>
            <a:prstGeom prst="line">
              <a:avLst/>
            </a:prstGeom>
            <a:noFill/>
            <a:ln w="9525">
              <a:solidFill>
                <a:schemeClr val="tx1"/>
              </a:solidFill>
              <a:round/>
              <a:headEnd/>
              <a:tailEnd/>
            </a:ln>
            <a:effectLst/>
          </p:spPr>
          <p:txBody>
            <a:bodyPr wrap="none" lIns="91422" tIns="45711" rIns="91422" bIns="45711">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8" name="Line 25"/>
            <p:cNvSpPr>
              <a:spLocks noChangeShapeType="1"/>
            </p:cNvSpPr>
            <p:nvPr/>
          </p:nvSpPr>
          <p:spPr bwMode="auto">
            <a:xfrm rot="16200000">
              <a:off x="3939971" y="1926613"/>
              <a:ext cx="0" cy="99706"/>
            </a:xfrm>
            <a:prstGeom prst="line">
              <a:avLst/>
            </a:prstGeom>
            <a:noFill/>
            <a:ln w="9525">
              <a:solidFill>
                <a:schemeClr val="tx1"/>
              </a:solidFill>
              <a:round/>
              <a:headEnd/>
              <a:tailEnd/>
            </a:ln>
            <a:effectLst/>
          </p:spPr>
          <p:txBody>
            <a:bodyPr wrap="none" lIns="91422" tIns="45711" rIns="91422" bIns="45711">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 name="Rectángulo 1"/>
            <p:cNvSpPr/>
            <p:nvPr/>
          </p:nvSpPr>
          <p:spPr>
            <a:xfrm>
              <a:off x="6198626" y="1941453"/>
              <a:ext cx="2151614" cy="1835990"/>
            </a:xfrm>
            <a:prstGeom prst="rect">
              <a:avLst/>
            </a:prstGeom>
            <a:solidFill>
              <a:srgbClr val="B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p:cNvSpPr/>
            <p:nvPr/>
          </p:nvSpPr>
          <p:spPr>
            <a:xfrm>
              <a:off x="4004562" y="1948062"/>
              <a:ext cx="2151614" cy="18359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p:cNvSpPr/>
            <p:nvPr/>
          </p:nvSpPr>
          <p:spPr>
            <a:xfrm>
              <a:off x="6198626" y="3836961"/>
              <a:ext cx="2151614" cy="183599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p:cNvSpPr/>
            <p:nvPr/>
          </p:nvSpPr>
          <p:spPr>
            <a:xfrm>
              <a:off x="3995224" y="3822082"/>
              <a:ext cx="2151614" cy="183599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AutoShape 10">
              <a:hlinkClick r:id="" action="ppaction://noaction" highlightClick="1"/>
            </p:cNvPr>
            <p:cNvSpPr>
              <a:spLocks noChangeArrowheads="1"/>
            </p:cNvSpPr>
            <p:nvPr/>
          </p:nvSpPr>
          <p:spPr bwMode="auto">
            <a:xfrm>
              <a:off x="6336757" y="2124024"/>
              <a:ext cx="1979659" cy="215669"/>
            </a:xfrm>
            <a:prstGeom prst="actionButtonBlank">
              <a:avLst/>
            </a:prstGeom>
            <a:gradFill rotWithShape="1">
              <a:gsLst>
                <a:gs pos="0">
                  <a:srgbClr val="FF0000">
                    <a:alpha val="60001"/>
                  </a:srgbClr>
                </a:gs>
                <a:gs pos="50000">
                  <a:srgbClr val="FFFFFF">
                    <a:alpha val="60001"/>
                  </a:srgbClr>
                </a:gs>
                <a:gs pos="100000">
                  <a:srgbClr val="FF0000">
                    <a:alpha val="60001"/>
                  </a:srgbClr>
                </a:gs>
              </a:gsLst>
              <a:lin ang="5400000" scaled="1"/>
            </a:gradFill>
            <a:ln>
              <a:noFill/>
            </a:ln>
            <a:effectLst>
              <a:glow rad="63500">
                <a:schemeClr val="accent1">
                  <a:satMod val="175000"/>
                  <a:alpha val="40000"/>
                </a:schemeClr>
              </a:glow>
            </a:effectLst>
            <a:scene3d>
              <a:camera prst="orthographicFront"/>
              <a:lightRig rig="threePt" dir="t"/>
            </a:scene3d>
            <a:sp3d>
              <a:bevelT prst="angle"/>
            </a:sp3d>
            <a:extLs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nchor="ctr"/>
            <a:lstStyle/>
            <a:p>
              <a:pPr algn="ctr"/>
              <a:r>
                <a:rPr lang="es-MX" sz="1000" b="1" dirty="0">
                  <a:latin typeface="Times New Roman" pitchFamily="18" charset="0"/>
                </a:rPr>
                <a:t> I Riesgos de Atención Inmediata</a:t>
              </a:r>
              <a:endParaRPr lang="es-ES" sz="1000" dirty="0">
                <a:latin typeface="Times New Roman" pitchFamily="18" charset="0"/>
              </a:endParaRPr>
            </a:p>
          </p:txBody>
        </p:sp>
        <p:sp>
          <p:nvSpPr>
            <p:cNvPr id="18" name="AutoShape 9">
              <a:hlinkClick r:id="" action="ppaction://noaction" highlightClick="1"/>
            </p:cNvPr>
            <p:cNvSpPr>
              <a:spLocks noChangeArrowheads="1"/>
            </p:cNvSpPr>
            <p:nvPr/>
          </p:nvSpPr>
          <p:spPr bwMode="auto">
            <a:xfrm>
              <a:off x="4067944" y="2132856"/>
              <a:ext cx="1979659" cy="215669"/>
            </a:xfrm>
            <a:prstGeom prst="actionButtonBlank">
              <a:avLst/>
            </a:prstGeom>
            <a:gradFill rotWithShape="1">
              <a:gsLst>
                <a:gs pos="0">
                  <a:srgbClr val="FF9900">
                    <a:alpha val="60001"/>
                  </a:srgbClr>
                </a:gs>
                <a:gs pos="50000">
                  <a:schemeClr val="bg1">
                    <a:alpha val="60001"/>
                  </a:schemeClr>
                </a:gs>
                <a:gs pos="100000">
                  <a:srgbClr val="FF9900">
                    <a:alpha val="60001"/>
                  </a:srgbClr>
                </a:gs>
              </a:gsLst>
              <a:lin ang="5400000" scaled="1"/>
            </a:gradFill>
            <a:ln w="9525">
              <a:noFill/>
              <a:miter lim="800000"/>
              <a:headEnd/>
              <a:tailEnd/>
            </a:ln>
            <a:effectLst/>
            <a:scene3d>
              <a:camera prst="orthographicFront"/>
              <a:lightRig rig="threePt" dir="t"/>
            </a:scene3d>
            <a:sp3d>
              <a:bevelT prst="angle"/>
            </a:sp3d>
          </p:spPr>
          <p:txBody>
            <a:bodyPr wrap="none" lIns="91422" tIns="45711" rIns="91422" bIns="45711" anchor="ctr"/>
            <a:lstStyle/>
            <a:p>
              <a:pPr algn="ctr">
                <a:defRPr/>
              </a:pPr>
              <a:r>
                <a:rPr lang="es-MX" sz="1000" b="1" dirty="0">
                  <a:latin typeface="Times New Roman" pitchFamily="18" charset="0"/>
                </a:rPr>
                <a:t> II Riesgos de Atención Periódica</a:t>
              </a:r>
              <a:endParaRPr lang="es-ES" sz="1000" dirty="0">
                <a:latin typeface="Times New Roman" pitchFamily="18" charset="0"/>
              </a:endParaRPr>
            </a:p>
          </p:txBody>
        </p:sp>
        <p:sp>
          <p:nvSpPr>
            <p:cNvPr id="21" name="AutoShape 12">
              <a:hlinkClick r:id="" action="ppaction://noaction" highlightClick="1"/>
            </p:cNvPr>
            <p:cNvSpPr>
              <a:spLocks noChangeArrowheads="1"/>
            </p:cNvSpPr>
            <p:nvPr/>
          </p:nvSpPr>
          <p:spPr bwMode="auto">
            <a:xfrm>
              <a:off x="6333324" y="5227211"/>
              <a:ext cx="1979659" cy="215669"/>
            </a:xfrm>
            <a:prstGeom prst="actionButtonBlank">
              <a:avLst/>
            </a:prstGeom>
            <a:gradFill rotWithShape="1">
              <a:gsLst>
                <a:gs pos="0">
                  <a:srgbClr val="0000FF">
                    <a:alpha val="60001"/>
                  </a:srgbClr>
                </a:gs>
                <a:gs pos="50000">
                  <a:schemeClr val="bg1">
                    <a:alpha val="60001"/>
                  </a:schemeClr>
                </a:gs>
                <a:gs pos="100000">
                  <a:srgbClr val="0000FF">
                    <a:alpha val="60001"/>
                  </a:srgbClr>
                </a:gs>
              </a:gsLst>
              <a:lin ang="5400000" scaled="1"/>
            </a:gradFill>
            <a:ln w="9525">
              <a:noFill/>
              <a:miter lim="800000"/>
              <a:headEnd/>
              <a:tailEnd/>
            </a:ln>
            <a:effectLst/>
            <a:scene3d>
              <a:camera prst="orthographicFront"/>
              <a:lightRig rig="threePt" dir="t"/>
            </a:scene3d>
            <a:sp3d>
              <a:bevelT prst="angle"/>
            </a:sp3d>
          </p:spPr>
          <p:txBody>
            <a:bodyPr wrap="none" lIns="91422" tIns="45711" rIns="91422" bIns="45711" anchor="ctr"/>
            <a:lstStyle/>
            <a:p>
              <a:pPr algn="ctr">
                <a:defRPr/>
              </a:pPr>
              <a:r>
                <a:rPr lang="es-MX" sz="1000" b="1" dirty="0" smtClean="0">
                  <a:latin typeface="Times New Roman" pitchFamily="18" charset="0"/>
                </a:rPr>
                <a:t>III </a:t>
              </a:r>
              <a:r>
                <a:rPr lang="es-MX" sz="1000" b="1" dirty="0">
                  <a:latin typeface="Times New Roman" pitchFamily="18" charset="0"/>
                </a:rPr>
                <a:t>Riesgos de Seguimiento</a:t>
              </a:r>
              <a:endParaRPr lang="es-ES" sz="1000" b="1" dirty="0">
                <a:latin typeface="Times New Roman" pitchFamily="18" charset="0"/>
              </a:endParaRPr>
            </a:p>
          </p:txBody>
        </p:sp>
        <p:sp>
          <p:nvSpPr>
            <p:cNvPr id="20" name="AutoShape 11">
              <a:hlinkClick r:id="" action="ppaction://noaction" highlightClick="1"/>
            </p:cNvPr>
            <p:cNvSpPr>
              <a:spLocks noChangeArrowheads="1"/>
            </p:cNvSpPr>
            <p:nvPr/>
          </p:nvSpPr>
          <p:spPr bwMode="auto">
            <a:xfrm>
              <a:off x="4046911" y="5229555"/>
              <a:ext cx="1979659" cy="215669"/>
            </a:xfrm>
            <a:prstGeom prst="actionButtonBlank">
              <a:avLst/>
            </a:prstGeom>
            <a:solidFill>
              <a:srgbClr val="92D050"/>
            </a:solidFill>
            <a:ln w="9525">
              <a:noFill/>
              <a:miter lim="800000"/>
              <a:headEnd/>
              <a:tailEnd/>
            </a:ln>
            <a:effectLst>
              <a:glow rad="63500">
                <a:schemeClr val="accent1">
                  <a:satMod val="175000"/>
                  <a:alpha val="40000"/>
                </a:schemeClr>
              </a:glow>
            </a:effectLst>
            <a:scene3d>
              <a:camera prst="orthographicFront"/>
              <a:lightRig rig="threePt" dir="t"/>
            </a:scene3d>
            <a:sp3d>
              <a:bevelT prst="angle"/>
            </a:sp3d>
          </p:spPr>
          <p:txBody>
            <a:bodyPr wrap="none" lIns="91422" tIns="45711" rIns="91422" bIns="45711" anchor="ctr"/>
            <a:lstStyle/>
            <a:p>
              <a:pPr algn="ctr">
                <a:defRPr/>
              </a:pPr>
              <a:r>
                <a:rPr lang="es-MX" sz="1000" b="1" dirty="0" smtClean="0">
                  <a:latin typeface="Times New Roman" pitchFamily="18" charset="0"/>
                </a:rPr>
                <a:t>IV </a:t>
              </a:r>
              <a:r>
                <a:rPr lang="es-MX" sz="1000" b="1" dirty="0">
                  <a:latin typeface="Times New Roman" pitchFamily="18" charset="0"/>
                </a:rPr>
                <a:t>Riesgos Controlados</a:t>
              </a:r>
              <a:endParaRPr lang="es-ES" sz="1000" b="1" dirty="0">
                <a:latin typeface="Times New Roman" pitchFamily="18" charset="0"/>
              </a:endParaRPr>
            </a:p>
          </p:txBody>
        </p:sp>
      </p:gr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 Box 25"/>
          <p:cNvSpPr txBox="1">
            <a:spLocks noChangeArrowheads="1"/>
          </p:cNvSpPr>
          <p:nvPr/>
        </p:nvSpPr>
        <p:spPr bwMode="auto">
          <a:xfrm>
            <a:off x="4810832" y="4501569"/>
            <a:ext cx="1865544" cy="1015663"/>
          </a:xfrm>
          <a:prstGeom prst="rect">
            <a:avLst/>
          </a:prstGeom>
          <a:solidFill>
            <a:schemeClr val="bg1"/>
          </a:solidFill>
          <a:ln w="38100" cmpd="dbl">
            <a:solidFill>
              <a:srgbClr val="006600"/>
            </a:solidFill>
          </a:ln>
          <a:extLst/>
        </p:spPr>
        <p:txBody>
          <a:bodyPr wrap="square">
            <a:spAutoFit/>
          </a:bodyPr>
          <a:lstStyle>
            <a:defPPr>
              <a:defRPr lang="es-MX"/>
            </a:defPPr>
            <a:lvl1pPr algn="just" defTabSz="820275" eaLnBrk="0" hangingPunct="0">
              <a:defRPr sz="1100">
                <a:latin typeface="Soberana Texto" panose="02000000000000000000" pitchFamily="50" charset="0"/>
                <a:cs typeface="Times New Roman" pitchFamily="18" charset="0"/>
              </a:defRPr>
            </a:lvl1pPr>
          </a:lstStyle>
          <a:p>
            <a:r>
              <a:rPr lang="es-MX" sz="1200" dirty="0"/>
              <a:t>Ser de baja probabilidad de ocurrencia</a:t>
            </a:r>
          </a:p>
          <a:p>
            <a:r>
              <a:rPr lang="es-MX" sz="1200" dirty="0"/>
              <a:t>Ser menos significativos pero tienen alto grado de impacto</a:t>
            </a:r>
            <a:endParaRPr lang="es-ES" sz="1200" dirty="0"/>
          </a:p>
        </p:txBody>
      </p:sp>
      <p:sp>
        <p:nvSpPr>
          <p:cNvPr id="134" name="Text Box 26"/>
          <p:cNvSpPr txBox="1">
            <a:spLocks noChangeArrowheads="1"/>
          </p:cNvSpPr>
          <p:nvPr/>
        </p:nvSpPr>
        <p:spPr bwMode="auto">
          <a:xfrm>
            <a:off x="323528" y="4653136"/>
            <a:ext cx="1619558" cy="646331"/>
          </a:xfrm>
          <a:prstGeom prst="rect">
            <a:avLst/>
          </a:prstGeom>
          <a:solidFill>
            <a:schemeClr val="bg1"/>
          </a:solidFill>
          <a:ln w="38100" cmpd="dbl">
            <a:solidFill>
              <a:srgbClr val="006600"/>
            </a:solidFill>
          </a:ln>
          <a:extLst/>
        </p:spPr>
        <p:txBody>
          <a:bodyPr wrap="square">
            <a:spAutoFit/>
          </a:bodyPr>
          <a:lstStyle>
            <a:defPPr>
              <a:defRPr lang="es-MX"/>
            </a:defPPr>
            <a:lvl1pPr algn="just" defTabSz="820275" eaLnBrk="0" hangingPunct="0">
              <a:defRPr sz="1400">
                <a:latin typeface="Soberana Texto" panose="02000000000000000000" pitchFamily="50" charset="0"/>
                <a:cs typeface="Times New Roman" pitchFamily="18" charset="0"/>
              </a:defRPr>
            </a:lvl1pPr>
          </a:lstStyle>
          <a:p>
            <a:r>
              <a:rPr lang="es-MX" sz="1200" dirty="0"/>
              <a:t>Ser al mismo tiempo </a:t>
            </a:r>
          </a:p>
          <a:p>
            <a:r>
              <a:rPr lang="es-MX" sz="1200" dirty="0"/>
              <a:t>Poco probables </a:t>
            </a:r>
          </a:p>
          <a:p>
            <a:r>
              <a:rPr lang="es-MX" sz="1200" dirty="0"/>
              <a:t>De bajo impacto</a:t>
            </a:r>
            <a:endParaRPr lang="es-ES" sz="1200" dirty="0"/>
          </a:p>
        </p:txBody>
      </p:sp>
      <p:sp>
        <p:nvSpPr>
          <p:cNvPr id="135" name="Text Box 24"/>
          <p:cNvSpPr txBox="1">
            <a:spLocks noChangeArrowheads="1"/>
          </p:cNvSpPr>
          <p:nvPr/>
        </p:nvSpPr>
        <p:spPr bwMode="auto">
          <a:xfrm>
            <a:off x="323528" y="1709888"/>
            <a:ext cx="1599416" cy="1569660"/>
          </a:xfrm>
          <a:prstGeom prst="rect">
            <a:avLst/>
          </a:prstGeom>
          <a:solidFill>
            <a:schemeClr val="bg1"/>
          </a:solidFill>
          <a:ln w="38100" cmpd="dbl">
            <a:solidFill>
              <a:srgbClr val="006600"/>
            </a:solidFill>
          </a:ln>
          <a:extLst/>
        </p:spPr>
        <p:txBody>
          <a:bodyPr wrap="square">
            <a:spAutoFit/>
          </a:bodyPr>
          <a:lstStyle>
            <a:defPPr>
              <a:defRPr lang="es-MX"/>
            </a:defPPr>
            <a:lvl1pPr algn="just" defTabSz="820275" eaLnBrk="0" hangingPunct="0">
              <a:defRPr sz="2000">
                <a:latin typeface="Soberana Texto" panose="02000000000000000000" pitchFamily="50" charset="0"/>
                <a:cs typeface="Times New Roman" pitchFamily="18" charset="0"/>
              </a:defRPr>
            </a:lvl1pPr>
          </a:lstStyle>
          <a:p>
            <a:r>
              <a:rPr lang="es-MX" sz="1200" dirty="0"/>
              <a:t>Ser de alta probabilidad de ocurrencia </a:t>
            </a:r>
          </a:p>
          <a:p>
            <a:r>
              <a:rPr lang="es-MX" sz="1200" dirty="0"/>
              <a:t>Ser significativos (pero su grado de impacto es menor que el cuadrante anterior)</a:t>
            </a:r>
            <a:endParaRPr lang="es-ES" sz="1200" dirty="0"/>
          </a:p>
        </p:txBody>
      </p:sp>
      <p:sp>
        <p:nvSpPr>
          <p:cNvPr id="137" name="Rectangle 3"/>
          <p:cNvSpPr>
            <a:spLocks noChangeArrowheads="1"/>
          </p:cNvSpPr>
          <p:nvPr/>
        </p:nvSpPr>
        <p:spPr bwMode="auto">
          <a:xfrm>
            <a:off x="2284062" y="2498622"/>
            <a:ext cx="876366" cy="81925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38" name="Rectangle 4"/>
          <p:cNvSpPr>
            <a:spLocks noChangeArrowheads="1"/>
          </p:cNvSpPr>
          <p:nvPr/>
        </p:nvSpPr>
        <p:spPr bwMode="auto">
          <a:xfrm>
            <a:off x="3168157" y="2500067"/>
            <a:ext cx="876366" cy="81925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39" name="Rectangle 5"/>
          <p:cNvSpPr>
            <a:spLocks noChangeArrowheads="1"/>
          </p:cNvSpPr>
          <p:nvPr/>
        </p:nvSpPr>
        <p:spPr bwMode="auto">
          <a:xfrm>
            <a:off x="2284062" y="1673586"/>
            <a:ext cx="876366" cy="817812"/>
          </a:xfrm>
          <a:prstGeom prst="rect">
            <a:avLst/>
          </a:prstGeom>
          <a:solidFill>
            <a:srgbClr val="FFC000"/>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FF990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40" name="Rectangle 6"/>
          <p:cNvSpPr>
            <a:spLocks noChangeArrowheads="1"/>
          </p:cNvSpPr>
          <p:nvPr/>
        </p:nvSpPr>
        <p:spPr bwMode="auto">
          <a:xfrm>
            <a:off x="3166611" y="1672141"/>
            <a:ext cx="876366" cy="817812"/>
          </a:xfrm>
          <a:prstGeom prst="rect">
            <a:avLst/>
          </a:prstGeom>
          <a:gradFill rotWithShape="1">
            <a:gsLst>
              <a:gs pos="0">
                <a:srgbClr val="C0C0C0">
                  <a:alpha val="20000"/>
                </a:srgbClr>
              </a:gs>
              <a:gs pos="50000">
                <a:srgbClr val="FFFFFF">
                  <a:alpha val="20000"/>
                </a:srgbClr>
              </a:gs>
              <a:gs pos="100000">
                <a:srgbClr val="C0C0C0">
                  <a:alpha val="20000"/>
                </a:srgbClr>
              </a:gs>
            </a:gsLst>
            <a:lin ang="5400000" scaled="1"/>
          </a:gra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41" name="AutoShape 7">
            <a:hlinkClick r:id="" action="ppaction://noaction" highlightClick="1"/>
          </p:cNvPr>
          <p:cNvSpPr>
            <a:spLocks noChangeArrowheads="1"/>
          </p:cNvSpPr>
          <p:nvPr/>
        </p:nvSpPr>
        <p:spPr bwMode="auto">
          <a:xfrm>
            <a:off x="2605551" y="2032323"/>
            <a:ext cx="285940" cy="183502"/>
          </a:xfrm>
          <a:prstGeom prst="actionButtonBlank">
            <a:avLst/>
          </a:prstGeom>
          <a:gradFill rotWithShape="1">
            <a:gsLst>
              <a:gs pos="0">
                <a:srgbClr val="FF9900">
                  <a:alpha val="60001"/>
                </a:srgbClr>
              </a:gs>
              <a:gs pos="50000">
                <a:srgbClr val="FFFFFF">
                  <a:alpha val="60001"/>
                </a:srgbClr>
              </a:gs>
              <a:gs pos="100000">
                <a:srgbClr val="FF9900">
                  <a:alpha val="60001"/>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s-MX" sz="1000" b="1" dirty="0">
                <a:solidFill>
                  <a:schemeClr val="bg1"/>
                </a:solidFill>
                <a:latin typeface="Times New Roman" pitchFamily="18" charset="0"/>
              </a:rPr>
              <a:t>II</a:t>
            </a:r>
            <a:endParaRPr lang="es-ES" sz="1000" dirty="0">
              <a:solidFill>
                <a:schemeClr val="bg1"/>
              </a:solidFill>
              <a:latin typeface="Times New Roman" pitchFamily="18" charset="0"/>
            </a:endParaRPr>
          </a:p>
        </p:txBody>
      </p:sp>
      <p:sp>
        <p:nvSpPr>
          <p:cNvPr id="142" name="Text Box 8"/>
          <p:cNvSpPr txBox="1">
            <a:spLocks noChangeArrowheads="1"/>
          </p:cNvSpPr>
          <p:nvPr/>
        </p:nvSpPr>
        <p:spPr bwMode="auto">
          <a:xfrm>
            <a:off x="2030581" y="2393145"/>
            <a:ext cx="230297" cy="19650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143" name="Text Box 9"/>
          <p:cNvSpPr txBox="1">
            <a:spLocks noChangeArrowheads="1"/>
          </p:cNvSpPr>
          <p:nvPr/>
        </p:nvSpPr>
        <p:spPr bwMode="auto">
          <a:xfrm>
            <a:off x="3047598" y="3349667"/>
            <a:ext cx="230297" cy="19650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144" name="Text Box 10"/>
          <p:cNvSpPr txBox="1">
            <a:spLocks noChangeArrowheads="1"/>
          </p:cNvSpPr>
          <p:nvPr/>
        </p:nvSpPr>
        <p:spPr bwMode="auto">
          <a:xfrm>
            <a:off x="3903872" y="3349667"/>
            <a:ext cx="279757" cy="19650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145" name="Text Box 11"/>
          <p:cNvSpPr txBox="1">
            <a:spLocks noChangeArrowheads="1"/>
          </p:cNvSpPr>
          <p:nvPr/>
        </p:nvSpPr>
        <p:spPr bwMode="auto">
          <a:xfrm>
            <a:off x="2001214" y="1572443"/>
            <a:ext cx="279757" cy="19650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146" name="Text Box 12"/>
          <p:cNvSpPr txBox="1">
            <a:spLocks noChangeArrowheads="1"/>
          </p:cNvSpPr>
          <p:nvPr/>
        </p:nvSpPr>
        <p:spPr bwMode="auto">
          <a:xfrm>
            <a:off x="2073858" y="3314989"/>
            <a:ext cx="230297" cy="19650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0</a:t>
            </a:r>
            <a:endParaRPr lang="es-ES" sz="800" b="1">
              <a:effectLst>
                <a:outerShdw blurRad="38100" dist="38100" dir="2700000" algn="tl">
                  <a:srgbClr val="C0C0C0"/>
                </a:outerShdw>
              </a:effectLst>
              <a:latin typeface="Times New Roman" pitchFamily="18" charset="0"/>
            </a:endParaRPr>
          </a:p>
        </p:txBody>
      </p:sp>
      <p:sp>
        <p:nvSpPr>
          <p:cNvPr id="147" name="Line 13"/>
          <p:cNvSpPr>
            <a:spLocks noChangeShapeType="1"/>
          </p:cNvSpPr>
          <p:nvPr/>
        </p:nvSpPr>
        <p:spPr bwMode="auto">
          <a:xfrm rot="16200000">
            <a:off x="2234602" y="2476430"/>
            <a:ext cx="0" cy="6027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48" name="Text Box 14"/>
          <p:cNvSpPr txBox="1">
            <a:spLocks noChangeArrowheads="1"/>
          </p:cNvSpPr>
          <p:nvPr/>
        </p:nvSpPr>
        <p:spPr bwMode="auto">
          <a:xfrm rot="16200000">
            <a:off x="1077188" y="2375260"/>
            <a:ext cx="1891865" cy="230832"/>
          </a:xfrm>
          <a:prstGeom prst="rect">
            <a:avLst/>
          </a:prstGeom>
          <a:noFill/>
          <a:ln w="9525" algn="ctr">
            <a:noFill/>
            <a:miter lim="800000"/>
            <a:headEnd/>
            <a:tailEnd/>
          </a:ln>
          <a:effectLst/>
        </p:spPr>
        <p:txBody>
          <a:bodyPr wrap="none">
            <a:spAutoFit/>
          </a:bodyPr>
          <a:lstStyle/>
          <a:p>
            <a:pPr algn="just">
              <a:defRPr/>
            </a:pPr>
            <a:r>
              <a:rPr lang="es-MX" sz="900" b="1" dirty="0">
                <a:latin typeface="Soberana Texto" panose="02000000000000000000" pitchFamily="50" charset="0"/>
              </a:rPr>
              <a:t>Probabilidad de Materialización</a:t>
            </a:r>
            <a:endParaRPr lang="es-ES" sz="900" b="1" dirty="0">
              <a:latin typeface="Soberana Texto" panose="02000000000000000000" pitchFamily="50" charset="0"/>
            </a:endParaRPr>
          </a:p>
        </p:txBody>
      </p:sp>
      <p:sp>
        <p:nvSpPr>
          <p:cNvPr id="149" name="Text Box 15"/>
          <p:cNvSpPr txBox="1">
            <a:spLocks noChangeArrowheads="1"/>
          </p:cNvSpPr>
          <p:nvPr/>
        </p:nvSpPr>
        <p:spPr bwMode="auto">
          <a:xfrm>
            <a:off x="2667376" y="3459479"/>
            <a:ext cx="993834" cy="19650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Impacto del Riesgo</a:t>
            </a:r>
            <a:endParaRPr lang="es-ES" sz="800" b="1">
              <a:effectLst>
                <a:outerShdw blurRad="38100" dist="38100" dir="2700000" algn="tl">
                  <a:srgbClr val="C0C0C0"/>
                </a:outerShdw>
              </a:effectLst>
              <a:latin typeface="Times New Roman" pitchFamily="18" charset="0"/>
            </a:endParaRPr>
          </a:p>
        </p:txBody>
      </p:sp>
      <p:sp>
        <p:nvSpPr>
          <p:cNvPr id="150" name="Line 16"/>
          <p:cNvSpPr>
            <a:spLocks noChangeShapeType="1"/>
          </p:cNvSpPr>
          <p:nvPr/>
        </p:nvSpPr>
        <p:spPr bwMode="auto">
          <a:xfrm>
            <a:off x="3161974" y="1667806"/>
            <a:ext cx="0" cy="1648628"/>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51" name="Line 17"/>
          <p:cNvSpPr>
            <a:spLocks noChangeShapeType="1"/>
          </p:cNvSpPr>
          <p:nvPr/>
        </p:nvSpPr>
        <p:spPr bwMode="auto">
          <a:xfrm rot="16200000">
            <a:off x="3161974" y="1616224"/>
            <a:ext cx="0" cy="1760461"/>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52" name="Line 18"/>
          <p:cNvSpPr>
            <a:spLocks noChangeShapeType="1"/>
          </p:cNvSpPr>
          <p:nvPr/>
        </p:nvSpPr>
        <p:spPr bwMode="auto">
          <a:xfrm>
            <a:off x="2234602" y="1667806"/>
            <a:ext cx="0" cy="1739656"/>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53" name="Line 19"/>
          <p:cNvSpPr>
            <a:spLocks noChangeShapeType="1"/>
          </p:cNvSpPr>
          <p:nvPr/>
        </p:nvSpPr>
        <p:spPr bwMode="auto">
          <a:xfrm rot="16200000">
            <a:off x="2234602" y="1648503"/>
            <a:ext cx="0" cy="6027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54" name="Line 20"/>
          <p:cNvSpPr>
            <a:spLocks noChangeShapeType="1"/>
          </p:cNvSpPr>
          <p:nvPr/>
        </p:nvSpPr>
        <p:spPr bwMode="auto">
          <a:xfrm rot="16200000">
            <a:off x="3118697" y="2416112"/>
            <a:ext cx="0" cy="186710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55" name="Line 21"/>
          <p:cNvSpPr>
            <a:spLocks noChangeShapeType="1"/>
          </p:cNvSpPr>
          <p:nvPr/>
        </p:nvSpPr>
        <p:spPr bwMode="auto">
          <a:xfrm rot="10800000">
            <a:off x="3161974" y="3330883"/>
            <a:ext cx="0" cy="56351"/>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56" name="Line 22"/>
          <p:cNvSpPr>
            <a:spLocks noChangeShapeType="1"/>
          </p:cNvSpPr>
          <p:nvPr/>
        </p:nvSpPr>
        <p:spPr bwMode="auto">
          <a:xfrm rot="10800000">
            <a:off x="4046069" y="3330883"/>
            <a:ext cx="0" cy="56351"/>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57" name="AutoShape 27">
            <a:hlinkClick r:id="" action="ppaction://noaction" highlightClick="1"/>
          </p:cNvPr>
          <p:cNvSpPr>
            <a:spLocks noChangeArrowheads="1"/>
          </p:cNvSpPr>
          <p:nvPr/>
        </p:nvSpPr>
        <p:spPr bwMode="auto">
          <a:xfrm>
            <a:off x="2174323" y="1362933"/>
            <a:ext cx="1927388" cy="196506"/>
          </a:xfrm>
          <a:prstGeom prst="actionButtonBlank">
            <a:avLst/>
          </a:prstGeom>
          <a:solidFill>
            <a:srgbClr val="FFC000"/>
          </a:solidFill>
          <a:ln w="9525">
            <a:noFill/>
            <a:miter lim="800000"/>
            <a:headEnd/>
            <a:tailEnd/>
          </a:ln>
          <a:effectLst/>
        </p:spPr>
        <p:txBody>
          <a:bodyPr wrap="none" anchor="ctr"/>
          <a:lstStyle/>
          <a:p>
            <a:pPr algn="ctr">
              <a:defRPr/>
            </a:pPr>
            <a:r>
              <a:rPr lang="es-MX" sz="1000" b="1" dirty="0">
                <a:solidFill>
                  <a:schemeClr val="bg1"/>
                </a:solidFill>
                <a:latin typeface="Times New Roman" pitchFamily="18" charset="0"/>
              </a:rPr>
              <a:t> II Riesgos de Atención Periódica</a:t>
            </a:r>
            <a:endParaRPr lang="es-ES" sz="1000" dirty="0">
              <a:solidFill>
                <a:schemeClr val="bg1"/>
              </a:solidFill>
              <a:latin typeface="Times New Roman" pitchFamily="18" charset="0"/>
            </a:endParaRPr>
          </a:p>
        </p:txBody>
      </p:sp>
      <p:sp>
        <p:nvSpPr>
          <p:cNvPr id="158" name="Text Box 23"/>
          <p:cNvSpPr txBox="1">
            <a:spLocks noChangeArrowheads="1"/>
          </p:cNvSpPr>
          <p:nvPr/>
        </p:nvSpPr>
        <p:spPr bwMode="auto">
          <a:xfrm>
            <a:off x="4830304" y="1362933"/>
            <a:ext cx="1829928" cy="2123658"/>
          </a:xfrm>
          <a:prstGeom prst="rect">
            <a:avLst/>
          </a:prstGeom>
          <a:solidFill>
            <a:schemeClr val="bg1"/>
          </a:solidFill>
          <a:ln w="38100" cmpd="dbl">
            <a:solidFill>
              <a:srgbClr val="006600"/>
            </a:solidFill>
          </a:ln>
          <a:extLst/>
        </p:spPr>
        <p:txBody>
          <a:bodyPr wrap="square">
            <a:spAutoFit/>
          </a:bodyPr>
          <a:lstStyle>
            <a:defPPr>
              <a:defRPr lang="es-MX"/>
            </a:defPPr>
            <a:lvl1pPr algn="just" defTabSz="820275" eaLnBrk="0" hangingPunct="0">
              <a:defRPr sz="1400">
                <a:latin typeface="Soberana Texto" panose="02000000000000000000" pitchFamily="50" charset="0"/>
                <a:cs typeface="Times New Roman" pitchFamily="18" charset="0"/>
              </a:defRPr>
            </a:lvl1pPr>
          </a:lstStyle>
          <a:p>
            <a:r>
              <a:rPr lang="es-MX" sz="1100" dirty="0"/>
              <a:t>Ser relevantes y de alta prioridad</a:t>
            </a:r>
          </a:p>
          <a:p>
            <a:r>
              <a:rPr lang="es-MX" sz="1100" dirty="0"/>
              <a:t>Ser críticos porque de materializarse, no permitirían el cumplimiento de objetivos</a:t>
            </a:r>
          </a:p>
          <a:p>
            <a:r>
              <a:rPr lang="es-MX" sz="1100" dirty="0"/>
              <a:t>Ser significativos por su gran impacto y sus efectos en  caso de su materialización, así como por la alta probabilidad de ocurrencia</a:t>
            </a:r>
            <a:endParaRPr lang="es-ES" sz="1100" dirty="0"/>
          </a:p>
        </p:txBody>
      </p:sp>
      <p:sp>
        <p:nvSpPr>
          <p:cNvPr id="159" name="AutoShape 49">
            <a:hlinkClick r:id="" action="ppaction://noaction" highlightClick="1"/>
          </p:cNvPr>
          <p:cNvSpPr>
            <a:spLocks noChangeArrowheads="1"/>
          </p:cNvSpPr>
          <p:nvPr/>
        </p:nvSpPr>
        <p:spPr bwMode="auto">
          <a:xfrm>
            <a:off x="6963088" y="1340768"/>
            <a:ext cx="1927030" cy="196285"/>
          </a:xfrm>
          <a:prstGeom prst="actionButtonBlank">
            <a:avLst/>
          </a:prstGeom>
          <a:solidFill>
            <a:srgbClr val="BC0000"/>
          </a:solidFill>
          <a:ln>
            <a:noFill/>
          </a:ln>
          <a:extLst/>
        </p:spPr>
        <p:txBody>
          <a:bodyPr wrap="none" lIns="91422" tIns="45711" rIns="91422" bIns="45711" anchor="ctr"/>
          <a:lstStyle/>
          <a:p>
            <a:pPr algn="ctr"/>
            <a:r>
              <a:rPr lang="es-MX" sz="1000" b="1" dirty="0">
                <a:solidFill>
                  <a:srgbClr val="0000FF"/>
                </a:solidFill>
                <a:latin typeface="Times New Roman" pitchFamily="18" charset="0"/>
              </a:rPr>
              <a:t> </a:t>
            </a:r>
            <a:r>
              <a:rPr lang="es-MX" sz="1000" b="1" dirty="0">
                <a:solidFill>
                  <a:schemeClr val="bg1"/>
                </a:solidFill>
                <a:latin typeface="Times New Roman" pitchFamily="18" charset="0"/>
              </a:rPr>
              <a:t>I Riesgos de Atención Inmediata</a:t>
            </a:r>
            <a:endParaRPr lang="es-ES" sz="1000" dirty="0">
              <a:solidFill>
                <a:schemeClr val="bg1"/>
              </a:solidFill>
              <a:latin typeface="Times New Roman" pitchFamily="18" charset="0"/>
            </a:endParaRPr>
          </a:p>
        </p:txBody>
      </p:sp>
      <p:sp>
        <p:nvSpPr>
          <p:cNvPr id="160" name="Text Box 86"/>
          <p:cNvSpPr txBox="1">
            <a:spLocks noChangeArrowheads="1"/>
          </p:cNvSpPr>
          <p:nvPr/>
        </p:nvSpPr>
        <p:spPr bwMode="auto">
          <a:xfrm>
            <a:off x="6985234" y="5951710"/>
            <a:ext cx="1498299" cy="215425"/>
          </a:xfrm>
          <a:prstGeom prst="rect">
            <a:avLst/>
          </a:prstGeom>
          <a:noFill/>
          <a:ln w="9525" algn="ctr">
            <a:noFill/>
            <a:miter lim="800000"/>
            <a:headEnd/>
            <a:tailEnd/>
          </a:ln>
          <a:effectLst/>
        </p:spPr>
        <p:txBody>
          <a:bodyPr wrap="square" lIns="91422" tIns="45711" rIns="91422" bIns="45711">
            <a:spAutoFit/>
          </a:bodyPr>
          <a:lstStyle/>
          <a:p>
            <a:pPr algn="just">
              <a:defRPr/>
            </a:pPr>
            <a:r>
              <a:rPr lang="es-MX" sz="800" b="1" dirty="0">
                <a:effectLst>
                  <a:outerShdw blurRad="38100" dist="38100" dir="2700000" algn="tl">
                    <a:srgbClr val="C0C0C0"/>
                  </a:outerShdw>
                </a:effectLst>
                <a:latin typeface="Times New Roman" pitchFamily="18" charset="0"/>
              </a:rPr>
              <a:t>Impacto del Riesgo</a:t>
            </a:r>
            <a:endParaRPr lang="es-ES" sz="800" b="1" dirty="0">
              <a:effectLst>
                <a:outerShdw blurRad="38100" dist="38100" dir="2700000" algn="tl">
                  <a:srgbClr val="C0C0C0"/>
                </a:outerShdw>
              </a:effectLst>
              <a:latin typeface="Times New Roman" pitchFamily="18" charset="0"/>
            </a:endParaRPr>
          </a:p>
        </p:txBody>
      </p:sp>
      <p:grpSp>
        <p:nvGrpSpPr>
          <p:cNvPr id="3" name="Group 107"/>
          <p:cNvGrpSpPr>
            <a:grpSpLocks/>
          </p:cNvGrpSpPr>
          <p:nvPr/>
        </p:nvGrpSpPr>
        <p:grpSpPr bwMode="auto">
          <a:xfrm>
            <a:off x="1932889" y="3872009"/>
            <a:ext cx="2279071" cy="2294325"/>
            <a:chOff x="1374" y="2397"/>
            <a:chExt cx="1475" cy="1588"/>
          </a:xfrm>
        </p:grpSpPr>
        <p:sp>
          <p:nvSpPr>
            <p:cNvPr id="162" name="Rectangle 51"/>
            <p:cNvSpPr>
              <a:spLocks noChangeArrowheads="1"/>
            </p:cNvSpPr>
            <p:nvPr/>
          </p:nvSpPr>
          <p:spPr bwMode="auto">
            <a:xfrm>
              <a:off x="1620" y="3184"/>
              <a:ext cx="567" cy="567"/>
            </a:xfrm>
            <a:prstGeom prst="rect">
              <a:avLst/>
            </a:prstGeom>
            <a:solidFill>
              <a:srgbClr val="0066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66FF33"/>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63" name="Rectangle 52"/>
            <p:cNvSpPr>
              <a:spLocks noChangeArrowheads="1"/>
            </p:cNvSpPr>
            <p:nvPr/>
          </p:nvSpPr>
          <p:spPr bwMode="auto">
            <a:xfrm>
              <a:off x="2192" y="3185"/>
              <a:ext cx="567" cy="56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64" name="Rectangle 53"/>
            <p:cNvSpPr>
              <a:spLocks noChangeArrowheads="1"/>
            </p:cNvSpPr>
            <p:nvPr/>
          </p:nvSpPr>
          <p:spPr bwMode="auto">
            <a:xfrm>
              <a:off x="1620" y="2613"/>
              <a:ext cx="567" cy="56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65" name="Rectangle 54"/>
            <p:cNvSpPr>
              <a:spLocks noChangeArrowheads="1"/>
            </p:cNvSpPr>
            <p:nvPr/>
          </p:nvSpPr>
          <p:spPr bwMode="auto">
            <a:xfrm>
              <a:off x="2191" y="2612"/>
              <a:ext cx="567" cy="566"/>
            </a:xfrm>
            <a:prstGeom prst="rect">
              <a:avLst/>
            </a:prstGeom>
            <a:gradFill rotWithShape="1">
              <a:gsLst>
                <a:gs pos="0">
                  <a:srgbClr val="C0C0C0">
                    <a:alpha val="20000"/>
                  </a:srgbClr>
                </a:gs>
                <a:gs pos="50000">
                  <a:srgbClr val="FFFFFF">
                    <a:alpha val="20000"/>
                  </a:srgbClr>
                </a:gs>
                <a:gs pos="100000">
                  <a:srgbClr val="C0C0C0">
                    <a:alpha val="20000"/>
                  </a:srgbClr>
                </a:gs>
              </a:gsLst>
              <a:lin ang="5400000" scaled="1"/>
            </a:gra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67" name="Text Box 56"/>
            <p:cNvSpPr txBox="1">
              <a:spLocks noChangeArrowheads="1"/>
            </p:cNvSpPr>
            <p:nvPr/>
          </p:nvSpPr>
          <p:spPr bwMode="auto">
            <a:xfrm>
              <a:off x="1456" y="3111"/>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168" name="Text Box 57"/>
            <p:cNvSpPr txBox="1">
              <a:spLocks noChangeArrowheads="1"/>
            </p:cNvSpPr>
            <p:nvPr/>
          </p:nvSpPr>
          <p:spPr bwMode="auto">
            <a:xfrm>
              <a:off x="2114" y="3773"/>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169" name="Text Box 58"/>
            <p:cNvSpPr txBox="1">
              <a:spLocks noChangeArrowheads="1"/>
            </p:cNvSpPr>
            <p:nvPr/>
          </p:nvSpPr>
          <p:spPr bwMode="auto">
            <a:xfrm>
              <a:off x="2668" y="3773"/>
              <a:ext cx="181"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170" name="Text Box 59"/>
            <p:cNvSpPr txBox="1">
              <a:spLocks noChangeArrowheads="1"/>
            </p:cNvSpPr>
            <p:nvPr/>
          </p:nvSpPr>
          <p:spPr bwMode="auto">
            <a:xfrm>
              <a:off x="1437" y="2543"/>
              <a:ext cx="181"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171" name="Text Box 60"/>
            <p:cNvSpPr txBox="1">
              <a:spLocks noChangeArrowheads="1"/>
            </p:cNvSpPr>
            <p:nvPr/>
          </p:nvSpPr>
          <p:spPr bwMode="auto">
            <a:xfrm>
              <a:off x="1484" y="3749"/>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0</a:t>
              </a:r>
              <a:endParaRPr lang="es-ES" sz="800" b="1">
                <a:effectLst>
                  <a:outerShdw blurRad="38100" dist="38100" dir="2700000" algn="tl">
                    <a:srgbClr val="C0C0C0"/>
                  </a:outerShdw>
                </a:effectLst>
                <a:latin typeface="Times New Roman" pitchFamily="18" charset="0"/>
              </a:endParaRPr>
            </a:p>
          </p:txBody>
        </p:sp>
        <p:sp>
          <p:nvSpPr>
            <p:cNvPr id="172" name="Line 61"/>
            <p:cNvSpPr>
              <a:spLocks noChangeShapeType="1"/>
            </p:cNvSpPr>
            <p:nvPr/>
          </p:nvSpPr>
          <p:spPr bwMode="auto">
            <a:xfrm rot="-5400000">
              <a:off x="1587" y="3164"/>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73" name="Text Box 63"/>
            <p:cNvSpPr txBox="1">
              <a:spLocks noChangeArrowheads="1"/>
            </p:cNvSpPr>
            <p:nvPr/>
          </p:nvSpPr>
          <p:spPr bwMode="auto">
            <a:xfrm>
              <a:off x="1868" y="3849"/>
              <a:ext cx="643"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Impacto del Riesgo</a:t>
              </a:r>
              <a:endParaRPr lang="es-ES" sz="800" b="1">
                <a:effectLst>
                  <a:outerShdw blurRad="38100" dist="38100" dir="2700000" algn="tl">
                    <a:srgbClr val="C0C0C0"/>
                  </a:outerShdw>
                </a:effectLst>
                <a:latin typeface="Times New Roman" pitchFamily="18" charset="0"/>
              </a:endParaRPr>
            </a:p>
          </p:txBody>
        </p:sp>
        <p:sp>
          <p:nvSpPr>
            <p:cNvPr id="174" name="Line 64"/>
            <p:cNvSpPr>
              <a:spLocks noChangeShapeType="1"/>
            </p:cNvSpPr>
            <p:nvPr/>
          </p:nvSpPr>
          <p:spPr bwMode="auto">
            <a:xfrm>
              <a:off x="2188" y="2609"/>
              <a:ext cx="0" cy="1141"/>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75" name="Line 65"/>
            <p:cNvSpPr>
              <a:spLocks noChangeShapeType="1"/>
            </p:cNvSpPr>
            <p:nvPr/>
          </p:nvSpPr>
          <p:spPr bwMode="auto">
            <a:xfrm rot="-5400000">
              <a:off x="2188" y="2613"/>
              <a:ext cx="0" cy="1141"/>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76" name="Line 66"/>
            <p:cNvSpPr>
              <a:spLocks noChangeShapeType="1"/>
            </p:cNvSpPr>
            <p:nvPr/>
          </p:nvSpPr>
          <p:spPr bwMode="auto">
            <a:xfrm>
              <a:off x="1588" y="2609"/>
              <a:ext cx="0" cy="1204"/>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77" name="Line 67"/>
            <p:cNvSpPr>
              <a:spLocks noChangeShapeType="1"/>
            </p:cNvSpPr>
            <p:nvPr/>
          </p:nvSpPr>
          <p:spPr bwMode="auto">
            <a:xfrm rot="-5400000">
              <a:off x="1587" y="2584"/>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78" name="Line 68"/>
            <p:cNvSpPr>
              <a:spLocks noChangeShapeType="1"/>
            </p:cNvSpPr>
            <p:nvPr/>
          </p:nvSpPr>
          <p:spPr bwMode="auto">
            <a:xfrm rot="-5400000">
              <a:off x="2160" y="3169"/>
              <a:ext cx="0" cy="1208"/>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79" name="Line 69"/>
            <p:cNvSpPr>
              <a:spLocks noChangeShapeType="1"/>
            </p:cNvSpPr>
            <p:nvPr/>
          </p:nvSpPr>
          <p:spPr bwMode="auto">
            <a:xfrm rot="-10800000">
              <a:off x="2188" y="3760"/>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80" name="Line 70"/>
            <p:cNvSpPr>
              <a:spLocks noChangeShapeType="1"/>
            </p:cNvSpPr>
            <p:nvPr/>
          </p:nvSpPr>
          <p:spPr bwMode="auto">
            <a:xfrm rot="-10800000">
              <a:off x="2760" y="3760"/>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81" name="AutoShape 71">
              <a:hlinkClick r:id="" action="ppaction://noaction" highlightClick="1"/>
            </p:cNvPr>
            <p:cNvSpPr>
              <a:spLocks noChangeArrowheads="1"/>
            </p:cNvSpPr>
            <p:nvPr/>
          </p:nvSpPr>
          <p:spPr bwMode="auto">
            <a:xfrm>
              <a:off x="1550" y="2397"/>
              <a:ext cx="1246" cy="136"/>
            </a:xfrm>
            <a:prstGeom prst="actionButtonBlank">
              <a:avLst/>
            </a:prstGeom>
            <a:solidFill>
              <a:srgbClr val="006600"/>
            </a:solidFill>
            <a:ln w="9525">
              <a:noFill/>
              <a:miter lim="800000"/>
              <a:headEnd/>
              <a:tailEnd/>
            </a:ln>
            <a:effectLst/>
          </p:spPr>
          <p:txBody>
            <a:bodyPr wrap="none" anchor="ctr"/>
            <a:lstStyle/>
            <a:p>
              <a:pPr algn="ctr">
                <a:defRPr/>
              </a:pPr>
              <a:r>
                <a:rPr lang="es-MX" sz="1000" b="1" dirty="0" smtClean="0">
                  <a:solidFill>
                    <a:schemeClr val="bg1"/>
                  </a:solidFill>
                  <a:latin typeface="Times New Roman" pitchFamily="18" charset="0"/>
                </a:rPr>
                <a:t>IV </a:t>
              </a:r>
              <a:r>
                <a:rPr lang="es-MX" sz="1000" b="1" dirty="0">
                  <a:solidFill>
                    <a:schemeClr val="bg1"/>
                  </a:solidFill>
                  <a:latin typeface="Times New Roman" pitchFamily="18" charset="0"/>
                </a:rPr>
                <a:t>Riesgos Controlados</a:t>
              </a:r>
              <a:endParaRPr lang="es-ES" sz="1000" b="1" dirty="0">
                <a:solidFill>
                  <a:schemeClr val="bg1"/>
                </a:solidFill>
                <a:latin typeface="Times New Roman" pitchFamily="18" charset="0"/>
              </a:endParaRPr>
            </a:p>
          </p:txBody>
        </p:sp>
        <p:sp>
          <p:nvSpPr>
            <p:cNvPr id="182" name="Text Box 102"/>
            <p:cNvSpPr txBox="1">
              <a:spLocks noChangeArrowheads="1"/>
            </p:cNvSpPr>
            <p:nvPr/>
          </p:nvSpPr>
          <p:spPr bwMode="auto">
            <a:xfrm rot="16200000">
              <a:off x="794" y="3102"/>
              <a:ext cx="1309" cy="149"/>
            </a:xfrm>
            <a:prstGeom prst="rect">
              <a:avLst/>
            </a:prstGeom>
            <a:noFill/>
            <a:ln w="9525" algn="ctr">
              <a:noFill/>
              <a:miter lim="800000"/>
              <a:headEnd/>
              <a:tailEnd/>
            </a:ln>
            <a:effectLst/>
          </p:spPr>
          <p:txBody>
            <a:bodyPr wrap="none">
              <a:spAutoFit/>
            </a:bodyPr>
            <a:lstStyle/>
            <a:p>
              <a:pPr algn="just">
                <a:defRPr/>
              </a:pPr>
              <a:r>
                <a:rPr lang="es-MX" sz="900" b="1" dirty="0">
                  <a:latin typeface="Soberana Texto" panose="02000000000000000000" pitchFamily="50" charset="0"/>
                </a:rPr>
                <a:t>Probabilidad de Materialización</a:t>
              </a:r>
              <a:endParaRPr lang="es-ES" sz="900" b="1" dirty="0">
                <a:latin typeface="Soberana Texto" panose="02000000000000000000" pitchFamily="50" charset="0"/>
              </a:endParaRPr>
            </a:p>
          </p:txBody>
        </p:sp>
      </p:grpSp>
      <p:grpSp>
        <p:nvGrpSpPr>
          <p:cNvPr id="4" name="Group 108"/>
          <p:cNvGrpSpPr>
            <a:grpSpLocks/>
          </p:cNvGrpSpPr>
          <p:nvPr/>
        </p:nvGrpSpPr>
        <p:grpSpPr bwMode="auto">
          <a:xfrm>
            <a:off x="2629379" y="3872009"/>
            <a:ext cx="6335109" cy="2180891"/>
            <a:chOff x="1571" y="2396"/>
            <a:chExt cx="4100" cy="1509"/>
          </a:xfrm>
        </p:grpSpPr>
        <p:sp>
          <p:nvSpPr>
            <p:cNvPr id="184" name="Rectangle 74"/>
            <p:cNvSpPr>
              <a:spLocks noChangeArrowheads="1"/>
            </p:cNvSpPr>
            <p:nvPr/>
          </p:nvSpPr>
          <p:spPr bwMode="auto">
            <a:xfrm>
              <a:off x="4442" y="3180"/>
              <a:ext cx="567" cy="56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85" name="Rectangle 75"/>
            <p:cNvSpPr>
              <a:spLocks noChangeArrowheads="1"/>
            </p:cNvSpPr>
            <p:nvPr/>
          </p:nvSpPr>
          <p:spPr bwMode="auto">
            <a:xfrm>
              <a:off x="5014" y="3181"/>
              <a:ext cx="567" cy="567"/>
            </a:xfrm>
            <a:prstGeom prst="rect">
              <a:avLst/>
            </a:prstGeom>
            <a:solidFill>
              <a:schemeClr val="tx2">
                <a:lumMod val="60000"/>
                <a:lumOff val="40000"/>
              </a:schemeClr>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0066CC"/>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86" name="Rectangle 76"/>
            <p:cNvSpPr>
              <a:spLocks noChangeArrowheads="1"/>
            </p:cNvSpPr>
            <p:nvPr/>
          </p:nvSpPr>
          <p:spPr bwMode="auto">
            <a:xfrm>
              <a:off x="4442" y="2609"/>
              <a:ext cx="567" cy="566"/>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87" name="Rectangle 77"/>
            <p:cNvSpPr>
              <a:spLocks noChangeArrowheads="1"/>
            </p:cNvSpPr>
            <p:nvPr/>
          </p:nvSpPr>
          <p:spPr bwMode="auto">
            <a:xfrm>
              <a:off x="5013" y="2608"/>
              <a:ext cx="567" cy="567"/>
            </a:xfrm>
            <a:prstGeom prst="rect">
              <a:avLst/>
            </a:prstGeom>
            <a:gradFill rotWithShape="1">
              <a:gsLst>
                <a:gs pos="0">
                  <a:srgbClr val="C0C0C0">
                    <a:alpha val="20000"/>
                  </a:srgbClr>
                </a:gs>
                <a:gs pos="50000">
                  <a:srgbClr val="FFFFFF">
                    <a:alpha val="20000"/>
                  </a:srgbClr>
                </a:gs>
                <a:gs pos="100000">
                  <a:srgbClr val="C0C0C0">
                    <a:alpha val="20000"/>
                  </a:srgbClr>
                </a:gs>
              </a:gsLst>
              <a:lin ang="5400000" scaled="1"/>
            </a:gra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88" name="AutoShape 78">
              <a:hlinkClick r:id="" action="ppaction://noaction" highlightClick="1"/>
            </p:cNvPr>
            <p:cNvSpPr>
              <a:spLocks noChangeArrowheads="1"/>
            </p:cNvSpPr>
            <p:nvPr/>
          </p:nvSpPr>
          <p:spPr bwMode="auto">
            <a:xfrm>
              <a:off x="1571" y="3380"/>
              <a:ext cx="185" cy="162"/>
            </a:xfrm>
            <a:prstGeom prst="actionButtonBlank">
              <a:avLst/>
            </a:prstGeom>
            <a:gradFill rotWithShape="1">
              <a:gsLst>
                <a:gs pos="0">
                  <a:srgbClr val="0000FF">
                    <a:alpha val="60001"/>
                  </a:srgbClr>
                </a:gs>
                <a:gs pos="50000">
                  <a:srgbClr val="FFFFFF">
                    <a:alpha val="60001"/>
                  </a:srgbClr>
                </a:gs>
                <a:gs pos="100000">
                  <a:srgbClr val="0000FF">
                    <a:alpha val="60001"/>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s-MX" sz="1000" b="1" dirty="0">
                  <a:solidFill>
                    <a:schemeClr val="bg1"/>
                  </a:solidFill>
                  <a:latin typeface="Times New Roman" pitchFamily="18" charset="0"/>
                </a:rPr>
                <a:t>IV</a:t>
              </a:r>
              <a:endParaRPr lang="es-ES" sz="1000" dirty="0">
                <a:solidFill>
                  <a:schemeClr val="bg1"/>
                </a:solidFill>
                <a:latin typeface="Times New Roman" pitchFamily="18" charset="0"/>
              </a:endParaRPr>
            </a:p>
          </p:txBody>
        </p:sp>
        <p:sp>
          <p:nvSpPr>
            <p:cNvPr id="189" name="Text Box 79"/>
            <p:cNvSpPr txBox="1">
              <a:spLocks noChangeArrowheads="1"/>
            </p:cNvSpPr>
            <p:nvPr/>
          </p:nvSpPr>
          <p:spPr bwMode="auto">
            <a:xfrm>
              <a:off x="4278" y="3107"/>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190" name="Text Box 80"/>
            <p:cNvSpPr txBox="1">
              <a:spLocks noChangeArrowheads="1"/>
            </p:cNvSpPr>
            <p:nvPr/>
          </p:nvSpPr>
          <p:spPr bwMode="auto">
            <a:xfrm>
              <a:off x="4936" y="3769"/>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191" name="Text Box 81"/>
            <p:cNvSpPr txBox="1">
              <a:spLocks noChangeArrowheads="1"/>
            </p:cNvSpPr>
            <p:nvPr/>
          </p:nvSpPr>
          <p:spPr bwMode="auto">
            <a:xfrm>
              <a:off x="5490" y="3769"/>
              <a:ext cx="181"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192" name="Text Box 82"/>
            <p:cNvSpPr txBox="1">
              <a:spLocks noChangeArrowheads="1"/>
            </p:cNvSpPr>
            <p:nvPr/>
          </p:nvSpPr>
          <p:spPr bwMode="auto">
            <a:xfrm>
              <a:off x="4259" y="2539"/>
              <a:ext cx="181"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193" name="Text Box 83"/>
            <p:cNvSpPr txBox="1">
              <a:spLocks noChangeArrowheads="1"/>
            </p:cNvSpPr>
            <p:nvPr/>
          </p:nvSpPr>
          <p:spPr bwMode="auto">
            <a:xfrm>
              <a:off x="4306" y="3745"/>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0</a:t>
              </a:r>
              <a:endParaRPr lang="es-ES" sz="800" b="1">
                <a:effectLst>
                  <a:outerShdw blurRad="38100" dist="38100" dir="2700000" algn="tl">
                    <a:srgbClr val="C0C0C0"/>
                  </a:outerShdw>
                </a:effectLst>
                <a:latin typeface="Times New Roman" pitchFamily="18" charset="0"/>
              </a:endParaRPr>
            </a:p>
          </p:txBody>
        </p:sp>
        <p:sp>
          <p:nvSpPr>
            <p:cNvPr id="194" name="Line 84"/>
            <p:cNvSpPr>
              <a:spLocks noChangeShapeType="1"/>
            </p:cNvSpPr>
            <p:nvPr/>
          </p:nvSpPr>
          <p:spPr bwMode="auto">
            <a:xfrm rot="-5400000">
              <a:off x="4409" y="3160"/>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95" name="Line 87"/>
            <p:cNvSpPr>
              <a:spLocks noChangeShapeType="1"/>
            </p:cNvSpPr>
            <p:nvPr/>
          </p:nvSpPr>
          <p:spPr bwMode="auto">
            <a:xfrm>
              <a:off x="5010" y="2605"/>
              <a:ext cx="0" cy="1140"/>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96" name="Line 88"/>
            <p:cNvSpPr>
              <a:spLocks noChangeShapeType="1"/>
            </p:cNvSpPr>
            <p:nvPr/>
          </p:nvSpPr>
          <p:spPr bwMode="auto">
            <a:xfrm rot="-5400000">
              <a:off x="5010" y="2609"/>
              <a:ext cx="0" cy="1141"/>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97" name="Line 89"/>
            <p:cNvSpPr>
              <a:spLocks noChangeShapeType="1"/>
            </p:cNvSpPr>
            <p:nvPr/>
          </p:nvSpPr>
          <p:spPr bwMode="auto">
            <a:xfrm>
              <a:off x="4410" y="2605"/>
              <a:ext cx="0" cy="1204"/>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98" name="Line 90"/>
            <p:cNvSpPr>
              <a:spLocks noChangeShapeType="1"/>
            </p:cNvSpPr>
            <p:nvPr/>
          </p:nvSpPr>
          <p:spPr bwMode="auto">
            <a:xfrm rot="-5400000">
              <a:off x="4409" y="2588"/>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99" name="Line 91"/>
            <p:cNvSpPr>
              <a:spLocks noChangeShapeType="1"/>
            </p:cNvSpPr>
            <p:nvPr/>
          </p:nvSpPr>
          <p:spPr bwMode="auto">
            <a:xfrm rot="-5400000">
              <a:off x="4982" y="3165"/>
              <a:ext cx="0" cy="1208"/>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00" name="Line 92"/>
            <p:cNvSpPr>
              <a:spLocks noChangeShapeType="1"/>
            </p:cNvSpPr>
            <p:nvPr/>
          </p:nvSpPr>
          <p:spPr bwMode="auto">
            <a:xfrm rot="-10800000">
              <a:off x="5010" y="3756"/>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01" name="Line 93"/>
            <p:cNvSpPr>
              <a:spLocks noChangeShapeType="1"/>
            </p:cNvSpPr>
            <p:nvPr/>
          </p:nvSpPr>
          <p:spPr bwMode="auto">
            <a:xfrm rot="-10800000">
              <a:off x="5582" y="3756"/>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02" name="AutoShape 94">
              <a:hlinkClick r:id="" action="ppaction://noaction" highlightClick="1"/>
            </p:cNvPr>
            <p:cNvSpPr>
              <a:spLocks noChangeArrowheads="1"/>
            </p:cNvSpPr>
            <p:nvPr/>
          </p:nvSpPr>
          <p:spPr bwMode="auto">
            <a:xfrm>
              <a:off x="4376" y="2396"/>
              <a:ext cx="1247" cy="136"/>
            </a:xfrm>
            <a:prstGeom prst="actionButtonBlank">
              <a:avLst/>
            </a:prstGeom>
            <a:solidFill>
              <a:srgbClr val="0070C0"/>
            </a:solidFill>
            <a:ln w="9525">
              <a:noFill/>
              <a:miter lim="800000"/>
              <a:headEnd/>
              <a:tailEnd/>
            </a:ln>
            <a:effectLst/>
          </p:spPr>
          <p:txBody>
            <a:bodyPr wrap="none" anchor="ctr"/>
            <a:lstStyle/>
            <a:p>
              <a:pPr algn="ctr">
                <a:defRPr/>
              </a:pPr>
              <a:r>
                <a:rPr lang="es-MX" sz="1000" b="1" dirty="0" smtClean="0">
                  <a:solidFill>
                    <a:schemeClr val="bg1"/>
                  </a:solidFill>
                  <a:latin typeface="Times New Roman" pitchFamily="18" charset="0"/>
                </a:rPr>
                <a:t>III </a:t>
              </a:r>
              <a:r>
                <a:rPr lang="es-MX" sz="1000" b="1" dirty="0">
                  <a:solidFill>
                    <a:schemeClr val="bg1"/>
                  </a:solidFill>
                  <a:latin typeface="Times New Roman" pitchFamily="18" charset="0"/>
                </a:rPr>
                <a:t>Riesgos de Seguimiento</a:t>
              </a:r>
              <a:endParaRPr lang="es-ES" sz="1000" b="1" dirty="0">
                <a:solidFill>
                  <a:schemeClr val="bg1"/>
                </a:solidFill>
                <a:latin typeface="Times New Roman" pitchFamily="18" charset="0"/>
              </a:endParaRPr>
            </a:p>
          </p:txBody>
        </p:sp>
        <p:sp>
          <p:nvSpPr>
            <p:cNvPr id="203" name="Text Box 105"/>
            <p:cNvSpPr txBox="1">
              <a:spLocks noChangeArrowheads="1"/>
            </p:cNvSpPr>
            <p:nvPr/>
          </p:nvSpPr>
          <p:spPr bwMode="auto">
            <a:xfrm rot="-5400000">
              <a:off x="3760" y="3106"/>
              <a:ext cx="1002" cy="135"/>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Probabilidad de Materialización</a:t>
              </a:r>
              <a:endParaRPr lang="es-ES" sz="800" b="1">
                <a:effectLst>
                  <a:outerShdw blurRad="38100" dist="38100" dir="2700000" algn="tl">
                    <a:srgbClr val="C0C0C0"/>
                  </a:outerShdw>
                </a:effectLst>
                <a:latin typeface="Times New Roman" pitchFamily="18" charset="0"/>
              </a:endParaRPr>
            </a:p>
          </p:txBody>
        </p:sp>
      </p:grpSp>
      <p:grpSp>
        <p:nvGrpSpPr>
          <p:cNvPr id="6" name="Group 106"/>
          <p:cNvGrpSpPr>
            <a:grpSpLocks/>
          </p:cNvGrpSpPr>
          <p:nvPr/>
        </p:nvGrpSpPr>
        <p:grpSpPr bwMode="auto">
          <a:xfrm>
            <a:off x="6694827" y="1573242"/>
            <a:ext cx="2269661" cy="2082743"/>
            <a:chOff x="4165" y="822"/>
            <a:chExt cx="1469" cy="1442"/>
          </a:xfrm>
        </p:grpSpPr>
        <p:sp>
          <p:nvSpPr>
            <p:cNvPr id="205" name="Rectangle 29"/>
            <p:cNvSpPr>
              <a:spLocks noChangeArrowheads="1"/>
            </p:cNvSpPr>
            <p:nvPr/>
          </p:nvSpPr>
          <p:spPr bwMode="auto">
            <a:xfrm>
              <a:off x="4405" y="1463"/>
              <a:ext cx="566" cy="56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06" name="Rectangle 30"/>
            <p:cNvSpPr>
              <a:spLocks noChangeArrowheads="1"/>
            </p:cNvSpPr>
            <p:nvPr/>
          </p:nvSpPr>
          <p:spPr bwMode="auto">
            <a:xfrm>
              <a:off x="4977" y="1464"/>
              <a:ext cx="567" cy="56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07" name="Rectangle 31"/>
            <p:cNvSpPr>
              <a:spLocks noChangeArrowheads="1"/>
            </p:cNvSpPr>
            <p:nvPr/>
          </p:nvSpPr>
          <p:spPr bwMode="auto">
            <a:xfrm>
              <a:off x="4405" y="892"/>
              <a:ext cx="566" cy="56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08" name="Rectangle 32"/>
            <p:cNvSpPr>
              <a:spLocks noChangeArrowheads="1"/>
            </p:cNvSpPr>
            <p:nvPr/>
          </p:nvSpPr>
          <p:spPr bwMode="auto">
            <a:xfrm>
              <a:off x="4976" y="891"/>
              <a:ext cx="567" cy="567"/>
            </a:xfrm>
            <a:prstGeom prst="rect">
              <a:avLst/>
            </a:prstGeom>
            <a:solidFill>
              <a:srgbClr val="BC0000"/>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FF330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10" name="Text Box 34"/>
            <p:cNvSpPr txBox="1">
              <a:spLocks noChangeArrowheads="1"/>
            </p:cNvSpPr>
            <p:nvPr/>
          </p:nvSpPr>
          <p:spPr bwMode="auto">
            <a:xfrm>
              <a:off x="4241" y="1390"/>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211" name="Text Box 35"/>
            <p:cNvSpPr txBox="1">
              <a:spLocks noChangeArrowheads="1"/>
            </p:cNvSpPr>
            <p:nvPr/>
          </p:nvSpPr>
          <p:spPr bwMode="auto">
            <a:xfrm>
              <a:off x="4899" y="2052"/>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5</a:t>
              </a:r>
              <a:endParaRPr lang="es-ES" sz="800" b="1">
                <a:effectLst>
                  <a:outerShdw blurRad="38100" dist="38100" dir="2700000" algn="tl">
                    <a:srgbClr val="C0C0C0"/>
                  </a:outerShdw>
                </a:effectLst>
                <a:latin typeface="Times New Roman" pitchFamily="18" charset="0"/>
              </a:endParaRPr>
            </a:p>
          </p:txBody>
        </p:sp>
        <p:sp>
          <p:nvSpPr>
            <p:cNvPr id="212" name="Text Box 36"/>
            <p:cNvSpPr txBox="1">
              <a:spLocks noChangeArrowheads="1"/>
            </p:cNvSpPr>
            <p:nvPr/>
          </p:nvSpPr>
          <p:spPr bwMode="auto">
            <a:xfrm>
              <a:off x="5453" y="2052"/>
              <a:ext cx="181"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213" name="Text Box 37"/>
            <p:cNvSpPr txBox="1">
              <a:spLocks noChangeArrowheads="1"/>
            </p:cNvSpPr>
            <p:nvPr/>
          </p:nvSpPr>
          <p:spPr bwMode="auto">
            <a:xfrm>
              <a:off x="4222" y="822"/>
              <a:ext cx="181"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10</a:t>
              </a:r>
              <a:endParaRPr lang="es-ES" sz="800" b="1">
                <a:effectLst>
                  <a:outerShdw blurRad="38100" dist="38100" dir="2700000" algn="tl">
                    <a:srgbClr val="C0C0C0"/>
                  </a:outerShdw>
                </a:effectLst>
                <a:latin typeface="Times New Roman" pitchFamily="18" charset="0"/>
              </a:endParaRPr>
            </a:p>
          </p:txBody>
        </p:sp>
        <p:sp>
          <p:nvSpPr>
            <p:cNvPr id="214" name="Text Box 38"/>
            <p:cNvSpPr txBox="1">
              <a:spLocks noChangeArrowheads="1"/>
            </p:cNvSpPr>
            <p:nvPr/>
          </p:nvSpPr>
          <p:spPr bwMode="auto">
            <a:xfrm>
              <a:off x="4269" y="2028"/>
              <a:ext cx="149"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0</a:t>
              </a:r>
              <a:endParaRPr lang="es-ES" sz="800" b="1">
                <a:effectLst>
                  <a:outerShdw blurRad="38100" dist="38100" dir="2700000" algn="tl">
                    <a:srgbClr val="C0C0C0"/>
                  </a:outerShdw>
                </a:effectLst>
                <a:latin typeface="Times New Roman" pitchFamily="18" charset="0"/>
              </a:endParaRPr>
            </a:p>
          </p:txBody>
        </p:sp>
        <p:sp>
          <p:nvSpPr>
            <p:cNvPr id="215" name="Line 39"/>
            <p:cNvSpPr>
              <a:spLocks noChangeShapeType="1"/>
            </p:cNvSpPr>
            <p:nvPr/>
          </p:nvSpPr>
          <p:spPr bwMode="auto">
            <a:xfrm rot="-5400000">
              <a:off x="4372" y="1448"/>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16" name="Text Box 41"/>
            <p:cNvSpPr txBox="1">
              <a:spLocks noChangeArrowheads="1"/>
            </p:cNvSpPr>
            <p:nvPr/>
          </p:nvSpPr>
          <p:spPr bwMode="auto">
            <a:xfrm>
              <a:off x="4653" y="2128"/>
              <a:ext cx="644" cy="136"/>
            </a:xfrm>
            <a:prstGeom prst="rect">
              <a:avLst/>
            </a:prstGeom>
            <a:noFill/>
            <a:ln w="9525" algn="ctr">
              <a:noFill/>
              <a:miter lim="800000"/>
              <a:headEnd/>
              <a:tailEnd/>
            </a:ln>
            <a:effectLst/>
          </p:spPr>
          <p:txBody>
            <a:bodyPr wrap="none">
              <a:spAutoFit/>
            </a:bodyPr>
            <a:lstStyle/>
            <a:p>
              <a:pPr algn="just">
                <a:defRPr/>
              </a:pPr>
              <a:r>
                <a:rPr lang="es-MX" sz="800" b="1">
                  <a:effectLst>
                    <a:outerShdw blurRad="38100" dist="38100" dir="2700000" algn="tl">
                      <a:srgbClr val="C0C0C0"/>
                    </a:outerShdw>
                  </a:effectLst>
                  <a:latin typeface="Times New Roman" pitchFamily="18" charset="0"/>
                </a:rPr>
                <a:t>Impacto del Riesgo</a:t>
              </a:r>
              <a:endParaRPr lang="es-ES" sz="800" b="1">
                <a:effectLst>
                  <a:outerShdw blurRad="38100" dist="38100" dir="2700000" algn="tl">
                    <a:srgbClr val="C0C0C0"/>
                  </a:outerShdw>
                </a:effectLst>
                <a:latin typeface="Times New Roman" pitchFamily="18" charset="0"/>
              </a:endParaRPr>
            </a:p>
          </p:txBody>
        </p:sp>
        <p:sp>
          <p:nvSpPr>
            <p:cNvPr id="217" name="Line 42"/>
            <p:cNvSpPr>
              <a:spLocks noChangeShapeType="1"/>
            </p:cNvSpPr>
            <p:nvPr/>
          </p:nvSpPr>
          <p:spPr bwMode="auto">
            <a:xfrm>
              <a:off x="4973" y="888"/>
              <a:ext cx="0" cy="1140"/>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18" name="Line 43"/>
            <p:cNvSpPr>
              <a:spLocks noChangeShapeType="1"/>
            </p:cNvSpPr>
            <p:nvPr/>
          </p:nvSpPr>
          <p:spPr bwMode="auto">
            <a:xfrm rot="-5400000">
              <a:off x="4973" y="891"/>
              <a:ext cx="0" cy="1141"/>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19" name="Line 44"/>
            <p:cNvSpPr>
              <a:spLocks noChangeShapeType="1"/>
            </p:cNvSpPr>
            <p:nvPr/>
          </p:nvSpPr>
          <p:spPr bwMode="auto">
            <a:xfrm>
              <a:off x="4373" y="888"/>
              <a:ext cx="0" cy="1204"/>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20" name="Line 45"/>
            <p:cNvSpPr>
              <a:spLocks noChangeShapeType="1"/>
            </p:cNvSpPr>
            <p:nvPr/>
          </p:nvSpPr>
          <p:spPr bwMode="auto">
            <a:xfrm rot="-5400000">
              <a:off x="4372" y="877"/>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21" name="Line 46"/>
            <p:cNvSpPr>
              <a:spLocks noChangeShapeType="1"/>
            </p:cNvSpPr>
            <p:nvPr/>
          </p:nvSpPr>
          <p:spPr bwMode="auto">
            <a:xfrm rot="-5400000">
              <a:off x="4945" y="1448"/>
              <a:ext cx="0" cy="1208"/>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22" name="Line 47"/>
            <p:cNvSpPr>
              <a:spLocks noChangeShapeType="1"/>
            </p:cNvSpPr>
            <p:nvPr/>
          </p:nvSpPr>
          <p:spPr bwMode="auto">
            <a:xfrm rot="-10800000">
              <a:off x="4973" y="2039"/>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23" name="Line 48"/>
            <p:cNvSpPr>
              <a:spLocks noChangeShapeType="1"/>
            </p:cNvSpPr>
            <p:nvPr/>
          </p:nvSpPr>
          <p:spPr bwMode="auto">
            <a:xfrm rot="-10800000">
              <a:off x="5545" y="2039"/>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24" name="Text Box 104"/>
            <p:cNvSpPr txBox="1">
              <a:spLocks noChangeArrowheads="1"/>
            </p:cNvSpPr>
            <p:nvPr/>
          </p:nvSpPr>
          <p:spPr bwMode="auto">
            <a:xfrm rot="-5400000">
              <a:off x="3732" y="1394"/>
              <a:ext cx="1002" cy="135"/>
            </a:xfrm>
            <a:prstGeom prst="rect">
              <a:avLst/>
            </a:prstGeom>
            <a:noFill/>
            <a:ln w="9525" algn="ctr">
              <a:noFill/>
              <a:miter lim="800000"/>
              <a:headEnd/>
              <a:tailEnd/>
            </a:ln>
            <a:effectLst/>
          </p:spPr>
          <p:txBody>
            <a:bodyPr wrap="none">
              <a:spAutoFit/>
            </a:bodyPr>
            <a:lstStyle/>
            <a:p>
              <a:pPr algn="just">
                <a:defRPr/>
              </a:pPr>
              <a:r>
                <a:rPr lang="es-MX" sz="800" b="1" dirty="0">
                  <a:effectLst>
                    <a:outerShdw blurRad="38100" dist="38100" dir="2700000" algn="tl">
                      <a:srgbClr val="C0C0C0"/>
                    </a:outerShdw>
                  </a:effectLst>
                  <a:latin typeface="Times New Roman" pitchFamily="18" charset="0"/>
                </a:rPr>
                <a:t>Probabilidad de Materialización</a:t>
              </a:r>
              <a:endParaRPr lang="es-ES" sz="800" b="1" dirty="0">
                <a:effectLst>
                  <a:outerShdw blurRad="38100" dist="38100" dir="2700000" algn="tl">
                    <a:srgbClr val="C0C0C0"/>
                  </a:outerShdw>
                </a:effectLst>
                <a:latin typeface="Times New Roman" pitchFamily="18" charset="0"/>
              </a:endParaRPr>
            </a:p>
          </p:txBody>
        </p:sp>
        <p:sp>
          <p:nvSpPr>
            <p:cNvPr id="209" name="AutoShape 33">
              <a:hlinkClick r:id="" action="ppaction://noaction" highlightClick="1"/>
            </p:cNvPr>
            <p:cNvSpPr>
              <a:spLocks noChangeArrowheads="1"/>
            </p:cNvSpPr>
            <p:nvPr/>
          </p:nvSpPr>
          <p:spPr bwMode="auto">
            <a:xfrm>
              <a:off x="5168" y="1140"/>
              <a:ext cx="185" cy="127"/>
            </a:xfrm>
            <a:prstGeom prst="actionButtonBlank">
              <a:avLst/>
            </a:prstGeom>
            <a:gradFill rotWithShape="1">
              <a:gsLst>
                <a:gs pos="0">
                  <a:srgbClr val="FF0000">
                    <a:alpha val="60001"/>
                  </a:srgbClr>
                </a:gs>
                <a:gs pos="50000">
                  <a:srgbClr val="FFFFFF">
                    <a:alpha val="60001"/>
                  </a:srgbClr>
                </a:gs>
                <a:gs pos="100000">
                  <a:srgbClr val="FF0000">
                    <a:alpha val="60001"/>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s-MX" sz="1000" b="1" dirty="0" smtClean="0">
                  <a:solidFill>
                    <a:schemeClr val="bg1"/>
                  </a:solidFill>
                  <a:latin typeface="Times New Roman" pitchFamily="18" charset="0"/>
                </a:rPr>
                <a:t>I</a:t>
              </a:r>
              <a:endParaRPr lang="es-ES" sz="1000" dirty="0">
                <a:solidFill>
                  <a:schemeClr val="bg1"/>
                </a:solidFill>
                <a:latin typeface="Times New Roman" pitchFamily="18" charset="0"/>
              </a:endParaRPr>
            </a:p>
          </p:txBody>
        </p:sp>
      </p:grpSp>
      <p:sp>
        <p:nvSpPr>
          <p:cNvPr id="101" name="AutoShape 55">
            <a:hlinkClick r:id="" action="ppaction://noaction" highlightClick="1"/>
          </p:cNvPr>
          <p:cNvSpPr>
            <a:spLocks noChangeArrowheads="1"/>
          </p:cNvSpPr>
          <p:nvPr/>
        </p:nvSpPr>
        <p:spPr bwMode="auto">
          <a:xfrm>
            <a:off x="8246590" y="5312169"/>
            <a:ext cx="285850" cy="183488"/>
          </a:xfrm>
          <a:prstGeom prst="actionButtonBlank">
            <a:avLst/>
          </a:prstGeom>
          <a:gradFill rotWithShape="1">
            <a:gsLst>
              <a:gs pos="0">
                <a:srgbClr val="008000">
                  <a:alpha val="60001"/>
                </a:srgbClr>
              </a:gs>
              <a:gs pos="50000">
                <a:srgbClr val="FFFFFF">
                  <a:alpha val="60001"/>
                </a:srgbClr>
              </a:gs>
              <a:gs pos="100000">
                <a:srgbClr val="008000">
                  <a:alpha val="60001"/>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s-MX" sz="1000" b="1" dirty="0">
                <a:solidFill>
                  <a:schemeClr val="bg1"/>
                </a:solidFill>
                <a:latin typeface="Times New Roman" pitchFamily="18" charset="0"/>
              </a:rPr>
              <a:t>III</a:t>
            </a:r>
            <a:endParaRPr lang="es-ES" sz="1000" dirty="0">
              <a:solidFill>
                <a:schemeClr val="bg1"/>
              </a:solidFill>
              <a:latin typeface="Times New Roman" pitchFamily="18" charset="0"/>
            </a:endParaRPr>
          </a:p>
        </p:txBody>
      </p:sp>
      <p:sp>
        <p:nvSpPr>
          <p:cNvPr id="97" name="7 CuadroTexto"/>
          <p:cNvSpPr txBox="1"/>
          <p:nvPr/>
        </p:nvSpPr>
        <p:spPr>
          <a:xfrm>
            <a:off x="3757533" y="734882"/>
            <a:ext cx="2106598"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Mapa de Riesgos</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31" descr="Número de imagen: AA0539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005064"/>
            <a:ext cx="2122774" cy="208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 Box 7"/>
          <p:cNvSpPr txBox="1">
            <a:spLocks noChangeArrowheads="1"/>
          </p:cNvSpPr>
          <p:nvPr/>
        </p:nvSpPr>
        <p:spPr bwMode="auto">
          <a:xfrm>
            <a:off x="467544" y="1839897"/>
            <a:ext cx="8208912" cy="1938992"/>
          </a:xfrm>
          <a:prstGeom prst="rect">
            <a:avLst/>
          </a:prstGeom>
          <a:solidFill>
            <a:schemeClr val="bg1"/>
          </a:solidFill>
          <a:ln w="38100" cmpd="dbl">
            <a:solidFill>
              <a:srgbClr val="006600"/>
            </a:solidFill>
          </a:ln>
          <a:extLst/>
        </p:spPr>
        <p:txBody>
          <a:bodyPr wrap="square">
            <a:spAutoFit/>
          </a:bodyPr>
          <a:lstStyle>
            <a:defPPr>
              <a:defRPr lang="es-MX"/>
            </a:defPPr>
            <a:lvl1pPr algn="just" defTabSz="820275" eaLnBrk="0" hangingPunct="0">
              <a:defRPr sz="2000">
                <a:latin typeface="Soberana Texto" panose="02000000000000000000" pitchFamily="50" charset="0"/>
                <a:cs typeface="Times New Roman" pitchFamily="18" charset="0"/>
              </a:defRPr>
            </a:lvl1pPr>
          </a:lstStyle>
          <a:p>
            <a:r>
              <a:rPr lang="es-MX" dirty="0"/>
              <a:t>Implementar y/o actualizar actividades de control</a:t>
            </a:r>
            <a:r>
              <a:rPr lang="es-MX" dirty="0" smtClean="0"/>
              <a:t>:</a:t>
            </a:r>
          </a:p>
          <a:p>
            <a:endParaRPr lang="es-MX" dirty="0"/>
          </a:p>
          <a:p>
            <a:r>
              <a:rPr lang="es-ES" dirty="0" smtClean="0"/>
              <a:t>Políticas </a:t>
            </a:r>
            <a:r>
              <a:rPr lang="es-ES" dirty="0"/>
              <a:t>y procedimientos; revisión de alto nivel al desempeño; resguardo de activos; establecimiento y revisión de indicadores de desempeño; actividades de control en materia de sistemas de información.</a:t>
            </a:r>
          </a:p>
        </p:txBody>
      </p:sp>
      <p:sp>
        <p:nvSpPr>
          <p:cNvPr id="102" name="Text Box 7"/>
          <p:cNvSpPr txBox="1">
            <a:spLocks noChangeArrowheads="1"/>
          </p:cNvSpPr>
          <p:nvPr/>
        </p:nvSpPr>
        <p:spPr bwMode="auto">
          <a:xfrm>
            <a:off x="467544" y="4246074"/>
            <a:ext cx="5112568" cy="1631198"/>
          </a:xfrm>
          <a:prstGeom prst="rect">
            <a:avLst/>
          </a:prstGeom>
          <a:solidFill>
            <a:schemeClr val="bg1"/>
          </a:solidFill>
          <a:ln w="38100" cmpd="dbl">
            <a:solidFill>
              <a:srgbClr val="006600"/>
            </a:solidFill>
          </a:ln>
          <a:extLst/>
        </p:spPr>
        <p:txBody>
          <a:bodyPr wrap="square">
            <a:spAutoFit/>
          </a:bodyPr>
          <a:lstStyle>
            <a:defPPr>
              <a:defRPr lang="es-MX"/>
            </a:defPPr>
            <a:lvl1pPr algn="just" defTabSz="820275" eaLnBrk="0" hangingPunct="0">
              <a:defRPr sz="2000">
                <a:latin typeface="Soberana Texto" panose="02000000000000000000" pitchFamily="50" charset="0"/>
                <a:cs typeface="Times New Roman" pitchFamily="18" charset="0"/>
              </a:defRPr>
            </a:lvl1pPr>
          </a:lstStyle>
          <a:p>
            <a:r>
              <a:rPr lang="es-MX" dirty="0"/>
              <a:t>Dentro de éstas, se incluirán diversas actividades de revisión, aprobación, autorización, verificación, conciliación y supervisión que provean evidencia documental y/o electrónica de su ejecución.</a:t>
            </a:r>
            <a:endParaRPr lang="es-ES" dirty="0"/>
          </a:p>
        </p:txBody>
      </p:sp>
      <p:sp>
        <p:nvSpPr>
          <p:cNvPr id="9" name="7 CuadroTexto"/>
          <p:cNvSpPr txBox="1"/>
          <p:nvPr/>
        </p:nvSpPr>
        <p:spPr>
          <a:xfrm>
            <a:off x="107504" y="868650"/>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VII. Estrategias y Acciones</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40 Imagen"/>
          <p:cNvPicPr/>
          <p:nvPr/>
        </p:nvPicPr>
        <p:blipFill rotWithShape="1">
          <a:blip r:embed="rId2"/>
          <a:srcRect l="46317" t="33003" r="38295" b="13588"/>
          <a:stretch/>
        </p:blipFill>
        <p:spPr bwMode="auto">
          <a:xfrm>
            <a:off x="6495814" y="2049828"/>
            <a:ext cx="2324658" cy="3755436"/>
          </a:xfrm>
          <a:prstGeom prst="rect">
            <a:avLst/>
          </a:prstGeom>
          <a:ln>
            <a:noFill/>
          </a:ln>
          <a:extLst>
            <a:ext uri="{53640926-AAD7-44D8-BBD7-CCE9431645EC}">
              <a14:shadowObscured xmlns:a14="http://schemas.microsoft.com/office/drawing/2010/main"/>
            </a:ext>
          </a:extLst>
        </p:spPr>
      </p:pic>
      <p:sp>
        <p:nvSpPr>
          <p:cNvPr id="14" name="Text Box 2"/>
          <p:cNvSpPr txBox="1">
            <a:spLocks noChangeArrowheads="1"/>
          </p:cNvSpPr>
          <p:nvPr/>
        </p:nvSpPr>
        <p:spPr bwMode="auto">
          <a:xfrm>
            <a:off x="467544" y="3718809"/>
            <a:ext cx="2592288"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defPPr>
              <a:defRPr lang="es-ES"/>
            </a:defPPr>
            <a:lvl1pPr algn="r" defTabSz="1017588" eaLnBrk="0" hangingPunct="0">
              <a:spcBef>
                <a:spcPct val="50000"/>
              </a:spcBef>
              <a:defRPr sz="2800" b="1" spc="150">
                <a:ln w="11430"/>
                <a:solidFill>
                  <a:srgbClr val="349698"/>
                </a:solidFill>
                <a:effectLst>
                  <a:outerShdw blurRad="25400" algn="tl" rotWithShape="0">
                    <a:srgbClr val="000000">
                      <a:alpha val="43000"/>
                    </a:srgbClr>
                  </a:outerShdw>
                </a:effectLst>
                <a:latin typeface="Tahoma" pitchFamily="34" charset="0"/>
                <a:ea typeface="+mj-ea"/>
                <a:cs typeface="+mj-cs"/>
              </a:defRPr>
            </a:lvl1pPr>
          </a:lstStyle>
          <a:p>
            <a:pPr algn="l"/>
            <a:r>
              <a:rPr lang="es-MX" sz="1800" dirty="0" smtClean="0">
                <a:solidFill>
                  <a:srgbClr val="BC0000"/>
                </a:solidFill>
                <a:effectLst/>
                <a:latin typeface="Soberana Texto" pitchFamily="50" charset="0"/>
                <a:cs typeface="Times New Roman" pitchFamily="18" charset="0"/>
              </a:rPr>
              <a:t>ESTRATEGIAS </a:t>
            </a:r>
            <a:endParaRPr lang="es-ES" sz="1800" dirty="0">
              <a:solidFill>
                <a:srgbClr val="BC0000"/>
              </a:solidFill>
              <a:effectLst/>
              <a:latin typeface="Soberana Texto" pitchFamily="50" charset="0"/>
              <a:cs typeface="Times New Roman" pitchFamily="18" charset="0"/>
            </a:endParaRPr>
          </a:p>
        </p:txBody>
      </p:sp>
      <p:grpSp>
        <p:nvGrpSpPr>
          <p:cNvPr id="21" name="Group 33"/>
          <p:cNvGrpSpPr>
            <a:grpSpLocks/>
          </p:cNvGrpSpPr>
          <p:nvPr/>
        </p:nvGrpSpPr>
        <p:grpSpPr bwMode="auto">
          <a:xfrm>
            <a:off x="5291410" y="1997061"/>
            <a:ext cx="2520949" cy="317584"/>
            <a:chOff x="2412" y="920"/>
            <a:chExt cx="1588" cy="227"/>
          </a:xfrm>
          <a:noFill/>
        </p:grpSpPr>
        <p:sp>
          <p:nvSpPr>
            <p:cNvPr id="22" name="Rectangle 10"/>
            <p:cNvSpPr>
              <a:spLocks noChangeArrowheads="1"/>
            </p:cNvSpPr>
            <p:nvPr/>
          </p:nvSpPr>
          <p:spPr bwMode="auto">
            <a:xfrm>
              <a:off x="2491" y="931"/>
              <a:ext cx="1509" cy="180"/>
            </a:xfrm>
            <a:prstGeom prst="rect">
              <a:avLst/>
            </a:prstGeom>
            <a:grpFill/>
            <a:ln w="12700">
              <a:noFill/>
              <a:miter lim="800000"/>
              <a:headEnd/>
              <a:tailEnd/>
            </a:ln>
          </p:spPr>
          <p:txBody>
            <a:bodyPr wrap="none" lIns="86493" tIns="43247" rIns="86493" bIns="43247" anchor="ctr"/>
            <a:lstStyle/>
            <a:p>
              <a:pPr algn="ctr" defTabSz="865188"/>
              <a:endParaRPr lang="es-ES_tradnl" sz="1500"/>
            </a:p>
          </p:txBody>
        </p:sp>
        <p:sp>
          <p:nvSpPr>
            <p:cNvPr id="23" name="Text Box 11"/>
            <p:cNvSpPr txBox="1">
              <a:spLocks noChangeArrowheads="1"/>
            </p:cNvSpPr>
            <p:nvPr/>
          </p:nvSpPr>
          <p:spPr bwMode="auto">
            <a:xfrm>
              <a:off x="2412" y="920"/>
              <a:ext cx="873" cy="227"/>
            </a:xfrm>
            <a:prstGeom prst="rect">
              <a:avLst/>
            </a:prstGeom>
            <a:grpFill/>
            <a:ln w="12700">
              <a:noFill/>
              <a:miter lim="800000"/>
              <a:headEnd/>
              <a:tailEnd/>
            </a:ln>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sz="1500" dirty="0">
                  <a:latin typeface="Soberana Texto" pitchFamily="50" charset="0"/>
                </a:rPr>
                <a:t> </a:t>
              </a:r>
              <a:r>
                <a:rPr lang="es-ES_tradnl" sz="1500" dirty="0" smtClean="0">
                  <a:latin typeface="Soberana Texto" pitchFamily="50" charset="0"/>
                </a:rPr>
                <a:t>Identificació</a:t>
              </a:r>
              <a:r>
                <a:rPr lang="es-ES_tradnl" sz="1500" dirty="0" smtClean="0">
                  <a:solidFill>
                    <a:schemeClr val="bg1"/>
                  </a:solidFill>
                  <a:latin typeface="Soberana Texto" pitchFamily="50" charset="0"/>
                </a:rPr>
                <a:t>n</a:t>
              </a:r>
              <a:endParaRPr lang="es-ES_tradnl" sz="1500" dirty="0">
                <a:solidFill>
                  <a:schemeClr val="bg1"/>
                </a:solidFill>
                <a:latin typeface="Soberana Texto" pitchFamily="50" charset="0"/>
              </a:endParaRPr>
            </a:p>
          </p:txBody>
        </p:sp>
      </p:grpSp>
      <p:grpSp>
        <p:nvGrpSpPr>
          <p:cNvPr id="25" name="Group 34"/>
          <p:cNvGrpSpPr>
            <a:grpSpLocks/>
          </p:cNvGrpSpPr>
          <p:nvPr/>
        </p:nvGrpSpPr>
        <p:grpSpPr bwMode="auto">
          <a:xfrm>
            <a:off x="4445809" y="2348880"/>
            <a:ext cx="2678112" cy="339968"/>
            <a:chOff x="2547" y="1201"/>
            <a:chExt cx="1453" cy="180"/>
          </a:xfrm>
          <a:noFill/>
        </p:grpSpPr>
        <p:sp>
          <p:nvSpPr>
            <p:cNvPr id="26" name="Rectangle 12"/>
            <p:cNvSpPr>
              <a:spLocks noChangeArrowheads="1"/>
            </p:cNvSpPr>
            <p:nvPr/>
          </p:nvSpPr>
          <p:spPr bwMode="auto">
            <a:xfrm>
              <a:off x="2583" y="1201"/>
              <a:ext cx="1417" cy="180"/>
            </a:xfrm>
            <a:prstGeom prst="rect">
              <a:avLst/>
            </a:prstGeom>
            <a:grpFill/>
            <a:ln w="12700">
              <a:noFill/>
              <a:miter lim="800000"/>
              <a:headEnd/>
              <a:tailEnd/>
            </a:ln>
          </p:spPr>
          <p:txBody>
            <a:bodyPr wrap="none" lIns="86493" tIns="43247" rIns="86493" bIns="43247" anchor="ctr"/>
            <a:lstStyle/>
            <a:p>
              <a:pPr algn="ctr" defTabSz="865188"/>
              <a:endParaRPr lang="es-ES_tradnl" sz="1500">
                <a:latin typeface="Soberana Texto" pitchFamily="50" charset="0"/>
              </a:endParaRPr>
            </a:p>
          </p:txBody>
        </p:sp>
        <p:sp>
          <p:nvSpPr>
            <p:cNvPr id="28" name="Text Box 13"/>
            <p:cNvSpPr txBox="1">
              <a:spLocks noChangeArrowheads="1"/>
            </p:cNvSpPr>
            <p:nvPr/>
          </p:nvSpPr>
          <p:spPr bwMode="auto">
            <a:xfrm>
              <a:off x="2547" y="1201"/>
              <a:ext cx="1318" cy="168"/>
            </a:xfrm>
            <a:prstGeom prst="rect">
              <a:avLst/>
            </a:prstGeom>
            <a:grpFill/>
            <a:ln w="12700">
              <a:noFill/>
              <a:miter lim="800000"/>
              <a:headEnd/>
              <a:tailEnd/>
            </a:ln>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sz="1500" dirty="0">
                  <a:latin typeface="Soberana Texto" pitchFamily="50" charset="0"/>
                </a:rPr>
                <a:t>Medición de la Exposici</a:t>
              </a:r>
              <a:r>
                <a:rPr lang="es-ES_tradnl" sz="1500" dirty="0">
                  <a:solidFill>
                    <a:schemeClr val="bg1"/>
                  </a:solidFill>
                  <a:latin typeface="Soberana Texto" pitchFamily="50" charset="0"/>
                </a:rPr>
                <a:t>ón</a:t>
              </a:r>
              <a:r>
                <a:rPr lang="es-ES_tradnl" sz="1500" dirty="0">
                  <a:latin typeface="Soberana Texto" pitchFamily="50" charset="0"/>
                </a:rPr>
                <a:t> </a:t>
              </a:r>
            </a:p>
          </p:txBody>
        </p:sp>
      </p:grpSp>
      <p:grpSp>
        <p:nvGrpSpPr>
          <p:cNvPr id="29" name="Group 35"/>
          <p:cNvGrpSpPr>
            <a:grpSpLocks/>
          </p:cNvGrpSpPr>
          <p:nvPr/>
        </p:nvGrpSpPr>
        <p:grpSpPr bwMode="auto">
          <a:xfrm>
            <a:off x="5115596" y="2708920"/>
            <a:ext cx="2336723" cy="348334"/>
            <a:chOff x="2354" y="1460"/>
            <a:chExt cx="1646" cy="211"/>
          </a:xfrm>
          <a:noFill/>
        </p:grpSpPr>
        <p:sp>
          <p:nvSpPr>
            <p:cNvPr id="31" name="Rectangle 14"/>
            <p:cNvSpPr>
              <a:spLocks noChangeArrowheads="1"/>
            </p:cNvSpPr>
            <p:nvPr/>
          </p:nvSpPr>
          <p:spPr bwMode="auto">
            <a:xfrm>
              <a:off x="2354" y="1491"/>
              <a:ext cx="1646" cy="180"/>
            </a:xfrm>
            <a:prstGeom prst="rect">
              <a:avLst/>
            </a:prstGeom>
            <a:grpFill/>
            <a:ln w="12700">
              <a:noFill/>
              <a:miter lim="800000"/>
              <a:headEnd/>
              <a:tailEnd/>
            </a:ln>
          </p:spPr>
          <p:txBody>
            <a:bodyPr wrap="none" lIns="86493" tIns="43247" rIns="86493" bIns="43247" anchor="ctr"/>
            <a:lstStyle/>
            <a:p>
              <a:pPr algn="ctr" defTabSz="865188"/>
              <a:endParaRPr lang="es-ES_tradnl" sz="1500"/>
            </a:p>
          </p:txBody>
        </p:sp>
        <p:sp>
          <p:nvSpPr>
            <p:cNvPr id="32" name="Text Box 15"/>
            <p:cNvSpPr txBox="1">
              <a:spLocks noChangeArrowheads="1"/>
            </p:cNvSpPr>
            <p:nvPr/>
          </p:nvSpPr>
          <p:spPr bwMode="auto">
            <a:xfrm>
              <a:off x="2502" y="1460"/>
              <a:ext cx="1078" cy="193"/>
            </a:xfrm>
            <a:prstGeom prst="rect">
              <a:avLst/>
            </a:prstGeom>
            <a:grpFill/>
            <a:ln w="12700">
              <a:noFill/>
              <a:miter lim="800000"/>
              <a:headEnd/>
              <a:tailEnd/>
            </a:ln>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sz="1500" dirty="0">
                  <a:latin typeface="Soberana Texto" pitchFamily="50" charset="0"/>
                </a:rPr>
                <a:t>Administraci</a:t>
              </a:r>
              <a:r>
                <a:rPr lang="es-ES_tradnl" sz="1500" dirty="0">
                  <a:solidFill>
                    <a:schemeClr val="bg1"/>
                  </a:solidFill>
                  <a:latin typeface="Soberana Texto" pitchFamily="50" charset="0"/>
                </a:rPr>
                <a:t>ón</a:t>
              </a:r>
              <a:r>
                <a:rPr lang="es-ES_tradnl" sz="1500" dirty="0">
                  <a:latin typeface="Soberana Texto" pitchFamily="50" charset="0"/>
                </a:rPr>
                <a:t> </a:t>
              </a:r>
            </a:p>
          </p:txBody>
        </p:sp>
      </p:grpSp>
      <p:grpSp>
        <p:nvGrpSpPr>
          <p:cNvPr id="34" name="Group 36"/>
          <p:cNvGrpSpPr>
            <a:grpSpLocks/>
          </p:cNvGrpSpPr>
          <p:nvPr/>
        </p:nvGrpSpPr>
        <p:grpSpPr bwMode="auto">
          <a:xfrm>
            <a:off x="5134198" y="3140964"/>
            <a:ext cx="1670050" cy="317584"/>
            <a:chOff x="2935" y="1730"/>
            <a:chExt cx="1052" cy="227"/>
          </a:xfrm>
          <a:noFill/>
        </p:grpSpPr>
        <p:sp>
          <p:nvSpPr>
            <p:cNvPr id="35" name="Rectangle 16"/>
            <p:cNvSpPr>
              <a:spLocks noChangeArrowheads="1"/>
            </p:cNvSpPr>
            <p:nvPr/>
          </p:nvSpPr>
          <p:spPr bwMode="auto">
            <a:xfrm>
              <a:off x="2935" y="1741"/>
              <a:ext cx="1052" cy="180"/>
            </a:xfrm>
            <a:prstGeom prst="rect">
              <a:avLst/>
            </a:prstGeom>
            <a:grpFill/>
            <a:ln w="12700">
              <a:noFill/>
              <a:miter lim="800000"/>
              <a:headEnd/>
              <a:tailEnd/>
            </a:ln>
          </p:spPr>
          <p:txBody>
            <a:bodyPr wrap="none" lIns="86493" tIns="43247" rIns="86493" bIns="43247" anchor="ctr"/>
            <a:lstStyle/>
            <a:p>
              <a:pPr algn="ctr" defTabSz="865188"/>
              <a:endParaRPr lang="es-ES_tradnl" sz="1500">
                <a:latin typeface="Soberana Texto" pitchFamily="50" charset="0"/>
              </a:endParaRPr>
            </a:p>
          </p:txBody>
        </p:sp>
        <p:sp>
          <p:nvSpPr>
            <p:cNvPr id="36" name="Text Box 17"/>
            <p:cNvSpPr txBox="1">
              <a:spLocks noChangeArrowheads="1"/>
            </p:cNvSpPr>
            <p:nvPr/>
          </p:nvSpPr>
          <p:spPr bwMode="auto">
            <a:xfrm>
              <a:off x="2970" y="1730"/>
              <a:ext cx="1015" cy="227"/>
            </a:xfrm>
            <a:prstGeom prst="rect">
              <a:avLst/>
            </a:prstGeom>
            <a:grpFill/>
            <a:ln w="12700">
              <a:noFill/>
              <a:miter lim="800000"/>
              <a:headEnd/>
              <a:tailEnd/>
            </a:ln>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sz="1500" dirty="0">
                  <a:latin typeface="Soberana Texto" pitchFamily="50" charset="0"/>
                </a:rPr>
                <a:t>Manejo de Cri</a:t>
              </a:r>
              <a:r>
                <a:rPr lang="es-ES_tradnl" sz="1500" dirty="0">
                  <a:solidFill>
                    <a:schemeClr val="bg1"/>
                  </a:solidFill>
                  <a:latin typeface="Soberana Texto" pitchFamily="50" charset="0"/>
                </a:rPr>
                <a:t>sis</a:t>
              </a:r>
            </a:p>
          </p:txBody>
        </p:sp>
      </p:grpSp>
      <p:sp>
        <p:nvSpPr>
          <p:cNvPr id="39" name="Text Box 19"/>
          <p:cNvSpPr txBox="1">
            <a:spLocks noChangeArrowheads="1"/>
          </p:cNvSpPr>
          <p:nvPr/>
        </p:nvSpPr>
        <p:spPr bwMode="auto">
          <a:xfrm>
            <a:off x="4654542" y="3588402"/>
            <a:ext cx="2581754" cy="317584"/>
          </a:xfrm>
          <a:prstGeom prst="rect">
            <a:avLst/>
          </a:prstGeom>
          <a:noFill/>
          <a:ln w="12700">
            <a:noFill/>
            <a:miter lim="800000"/>
            <a:headEnd/>
            <a:tailEnd/>
          </a:ln>
          <a:extLst/>
        </p:spPr>
        <p:txBody>
          <a:bodyPr wrap="squar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500" dirty="0" smtClean="0">
                <a:latin typeface="Soberana Texto" pitchFamily="50" charset="0"/>
              </a:rPr>
              <a:t>Reparación de </a:t>
            </a:r>
            <a:r>
              <a:rPr lang="es-ES_tradnl" sz="1500" dirty="0">
                <a:latin typeface="Soberana Texto" pitchFamily="50" charset="0"/>
              </a:rPr>
              <a:t>da</a:t>
            </a:r>
            <a:r>
              <a:rPr lang="es-ES_tradnl" sz="1500" dirty="0">
                <a:solidFill>
                  <a:schemeClr val="bg1"/>
                </a:solidFill>
                <a:latin typeface="Soberana Texto" pitchFamily="50" charset="0"/>
              </a:rPr>
              <a:t>ños</a:t>
            </a:r>
          </a:p>
        </p:txBody>
      </p:sp>
      <p:sp>
        <p:nvSpPr>
          <p:cNvPr id="42" name="Rectangle 25"/>
          <p:cNvSpPr>
            <a:spLocks noChangeArrowheads="1"/>
          </p:cNvSpPr>
          <p:nvPr/>
        </p:nvSpPr>
        <p:spPr bwMode="auto">
          <a:xfrm>
            <a:off x="4215234" y="4120884"/>
            <a:ext cx="2012950" cy="388236"/>
          </a:xfrm>
          <a:prstGeom prst="rect">
            <a:avLst/>
          </a:prstGeom>
          <a:noFill/>
          <a:ln w="12700">
            <a:noFill/>
            <a:miter lim="800000"/>
            <a:headEnd type="none" w="sm" len="sm"/>
            <a:tailEnd type="none" w="sm" len="sm"/>
          </a:ln>
        </p:spPr>
        <p:txBody>
          <a:bodyPr wrap="none" lIns="86493" tIns="43247" rIns="86493" bIns="43247" anchor="ctr"/>
          <a:lstStyle/>
          <a:p>
            <a:pPr algn="ctr" defTabSz="865188"/>
            <a:r>
              <a:rPr lang="es-ES_tradnl" sz="1700" dirty="0">
                <a:latin typeface="Soberana Texto" pitchFamily="50" charset="0"/>
              </a:rPr>
              <a:t>Peor </a:t>
            </a:r>
            <a:r>
              <a:rPr lang="es-ES_tradnl" sz="1700" dirty="0" smtClean="0">
                <a:latin typeface="Soberana Texto" pitchFamily="50" charset="0"/>
              </a:rPr>
              <a:t>Escenario</a:t>
            </a:r>
            <a:endParaRPr lang="es-ES_tradnl" sz="1700" dirty="0">
              <a:latin typeface="Soberana Texto" pitchFamily="50" charset="0"/>
            </a:endParaRPr>
          </a:p>
        </p:txBody>
      </p:sp>
      <p:grpSp>
        <p:nvGrpSpPr>
          <p:cNvPr id="43" name="Group 39"/>
          <p:cNvGrpSpPr>
            <a:grpSpLocks/>
          </p:cNvGrpSpPr>
          <p:nvPr/>
        </p:nvGrpSpPr>
        <p:grpSpPr bwMode="auto">
          <a:xfrm>
            <a:off x="4119786" y="4869160"/>
            <a:ext cx="2684462" cy="965344"/>
            <a:chOff x="1943" y="2911"/>
            <a:chExt cx="1691" cy="855"/>
          </a:xfrm>
          <a:noFill/>
        </p:grpSpPr>
        <p:sp>
          <p:nvSpPr>
            <p:cNvPr id="44" name="AutoShape 20"/>
            <p:cNvSpPr>
              <a:spLocks/>
            </p:cNvSpPr>
            <p:nvPr/>
          </p:nvSpPr>
          <p:spPr bwMode="auto">
            <a:xfrm>
              <a:off x="3269" y="2911"/>
              <a:ext cx="365" cy="855"/>
            </a:xfrm>
            <a:prstGeom prst="leftBrace">
              <a:avLst>
                <a:gd name="adj1" fmla="val 19521"/>
                <a:gd name="adj2" fmla="val 50000"/>
              </a:avLst>
            </a:prstGeom>
            <a:grpFill/>
            <a:ln w="38100">
              <a:noFill/>
              <a:round/>
              <a:headEnd/>
              <a:tailEnd/>
            </a:ln>
            <a:extLst/>
          </p:spPr>
          <p:txBody>
            <a:bodyPr wrap="none" anchor="ctr"/>
            <a:lstStyle/>
            <a:p>
              <a:endParaRPr lang="en-US"/>
            </a:p>
          </p:txBody>
        </p:sp>
        <p:sp>
          <p:nvSpPr>
            <p:cNvPr id="45" name="Rectangle 26"/>
            <p:cNvSpPr>
              <a:spLocks noChangeArrowheads="1"/>
            </p:cNvSpPr>
            <p:nvPr/>
          </p:nvSpPr>
          <p:spPr bwMode="auto">
            <a:xfrm>
              <a:off x="1943" y="3218"/>
              <a:ext cx="1268" cy="225"/>
            </a:xfrm>
            <a:prstGeom prst="rect">
              <a:avLst/>
            </a:prstGeom>
            <a:grpFill/>
            <a:ln w="12700">
              <a:noFill/>
              <a:miter lim="800000"/>
              <a:headEnd type="none" w="sm" len="sm"/>
              <a:tailEnd type="none" w="sm" len="sm"/>
            </a:ln>
          </p:spPr>
          <p:txBody>
            <a:bodyPr wrap="none" lIns="86493" tIns="43247" rIns="86493" bIns="43247" anchor="ctr"/>
            <a:lstStyle/>
            <a:p>
              <a:pPr algn="ctr" defTabSz="865188"/>
              <a:r>
                <a:rPr lang="es-ES_tradnl" sz="1700" dirty="0">
                  <a:latin typeface="Soberana Texto" pitchFamily="50" charset="0"/>
                </a:rPr>
                <a:t>Mejores Prácticas</a:t>
              </a:r>
            </a:p>
          </p:txBody>
        </p:sp>
      </p:grpSp>
      <p:sp>
        <p:nvSpPr>
          <p:cNvPr id="4" name="Abrir llave 3"/>
          <p:cNvSpPr/>
          <p:nvPr/>
        </p:nvSpPr>
        <p:spPr>
          <a:xfrm>
            <a:off x="2987824" y="1988840"/>
            <a:ext cx="504056" cy="388843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Abrir llave 5"/>
          <p:cNvSpPr/>
          <p:nvPr/>
        </p:nvSpPr>
        <p:spPr>
          <a:xfrm>
            <a:off x="6012160" y="4869160"/>
            <a:ext cx="216024" cy="10081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MX"/>
          </a:p>
        </p:txBody>
      </p:sp>
      <p:sp>
        <p:nvSpPr>
          <p:cNvPr id="7" name="Abrir llave 6"/>
          <p:cNvSpPr/>
          <p:nvPr/>
        </p:nvSpPr>
        <p:spPr>
          <a:xfrm>
            <a:off x="6012160" y="4005064"/>
            <a:ext cx="216024" cy="64807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MX"/>
          </a:p>
        </p:txBody>
      </p:sp>
      <p:sp>
        <p:nvSpPr>
          <p:cNvPr id="30" name="7 CuadroTexto"/>
          <p:cNvSpPr txBox="1"/>
          <p:nvPr/>
        </p:nvSpPr>
        <p:spPr>
          <a:xfrm>
            <a:off x="3167844" y="894179"/>
            <a:ext cx="2952328"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Estrategias y Acciones</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3627708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5418" y="2204864"/>
            <a:ext cx="8981078" cy="1015663"/>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3000" b="1" dirty="0" smtClean="0">
                <a:solidFill>
                  <a:srgbClr val="BC0000"/>
                </a:solidFill>
                <a:latin typeface="Soberana Titular" pitchFamily="50" charset="0"/>
                <a:cs typeface="Times New Roman" pitchFamily="18" charset="0"/>
              </a:rPr>
              <a:t>2. PROPÓSITO DE LA EVALUACIÓN Y ADMINISTRACIÓN DE RIESGOS</a:t>
            </a:r>
            <a:endParaRPr lang="es-MX" sz="3000" b="1" dirty="0">
              <a:solidFill>
                <a:srgbClr val="BC0000"/>
              </a:solidFill>
              <a:latin typeface="Soberana Titular" pitchFamily="50" charset="0"/>
              <a:cs typeface="Times New Roman" pitchFamily="18"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573016"/>
            <a:ext cx="3547872" cy="2322576"/>
          </a:xfrm>
          <a:prstGeom prst="rect">
            <a:avLst/>
          </a:prstGeom>
        </p:spPr>
      </p:pic>
    </p:spTree>
    <p:extLst>
      <p:ext uri="{BB962C8B-B14F-4D97-AF65-F5344CB8AC3E}">
        <p14:creationId xmlns:p14="http://schemas.microsoft.com/office/powerpoint/2010/main" val="39626296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512"/>
          <p:cNvSpPr>
            <a:spLocks noChangeArrowheads="1"/>
          </p:cNvSpPr>
          <p:nvPr/>
        </p:nvSpPr>
        <p:spPr bwMode="auto">
          <a:xfrm>
            <a:off x="2236912" y="1167972"/>
            <a:ext cx="4794852" cy="4709300"/>
          </a:xfrm>
          <a:prstGeom prst="noSmoking">
            <a:avLst/>
          </a:prstGeom>
          <a:gradFill flip="none" rotWithShape="1">
            <a:gsLst>
              <a:gs pos="8000">
                <a:schemeClr val="bg1">
                  <a:lumMod val="75000"/>
                  <a:alpha val="59000"/>
                </a:schemeClr>
              </a:gs>
              <a:gs pos="31000">
                <a:srgbClr val="D1D1D1"/>
              </a:gs>
              <a:gs pos="73000">
                <a:schemeClr val="bg1"/>
              </a:gs>
              <a:gs pos="100000">
                <a:schemeClr val="bg1">
                  <a:lumMod val="75000"/>
                  <a:alpha val="43000"/>
                </a:schemeClr>
              </a:gs>
            </a:gsLst>
            <a:lin ang="13500000" scaled="1"/>
            <a:tileRect/>
          </a:gradFill>
          <a:ln w="9525">
            <a:noFill/>
            <a:round/>
            <a:headEnd/>
            <a:tailEnd/>
          </a:ln>
          <a:effectLst/>
        </p:spPr>
        <p:txBody>
          <a:bodyPr wrap="none" anchor="ctr"/>
          <a:lstStyle/>
          <a:p>
            <a:pPr eaLnBrk="1" fontAlgn="auto" latinLnBrk="1" hangingPunct="1">
              <a:spcBef>
                <a:spcPts val="0"/>
              </a:spcBef>
              <a:spcAft>
                <a:spcPts val="0"/>
              </a:spcAft>
            </a:pPr>
            <a:endParaRPr lang="es-MX" altLang="ko-KR" dirty="0">
              <a:solidFill>
                <a:prstClr val="black"/>
              </a:solidFill>
              <a:cs typeface="Arial" panose="020B0604020202020204" pitchFamily="34" charset="0"/>
            </a:endParaRPr>
          </a:p>
        </p:txBody>
      </p:sp>
      <p:graphicFrame>
        <p:nvGraphicFramePr>
          <p:cNvPr id="4" name="3 Diagrama"/>
          <p:cNvGraphicFramePr/>
          <p:nvPr>
            <p:extLst/>
          </p:nvPr>
        </p:nvGraphicFramePr>
        <p:xfrm>
          <a:off x="2236912" y="868404"/>
          <a:ext cx="4847524" cy="4925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7308304" y="4468804"/>
            <a:ext cx="1656000" cy="954107"/>
          </a:xfrm>
          <a:prstGeom prst="rect">
            <a:avLst/>
          </a:prstGeom>
          <a:solidFill>
            <a:srgbClr val="A5002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400" dirty="0" smtClean="0">
                <a:solidFill>
                  <a:schemeClr val="bg1"/>
                </a:solidFill>
                <a:latin typeface="Soberana Texto" pitchFamily="50" charset="0"/>
                <a:cs typeface="Times New Roman" pitchFamily="18" charset="0"/>
              </a:rPr>
              <a:t>Impulsa el desarrollo de una Cultura de Control</a:t>
            </a:r>
          </a:p>
          <a:p>
            <a:pPr algn="ctr"/>
            <a:endParaRPr lang="es-MX" sz="1400" dirty="0">
              <a:solidFill>
                <a:schemeClr val="bg1"/>
              </a:solidFill>
              <a:latin typeface="Soberana Texto" pitchFamily="50" charset="0"/>
              <a:cs typeface="Times New Roman" pitchFamily="18" charset="0"/>
            </a:endParaRPr>
          </a:p>
        </p:txBody>
      </p:sp>
      <p:sp>
        <p:nvSpPr>
          <p:cNvPr id="9" name="8 CuadroTexto"/>
          <p:cNvSpPr txBox="1"/>
          <p:nvPr/>
        </p:nvSpPr>
        <p:spPr>
          <a:xfrm>
            <a:off x="107504" y="1895675"/>
            <a:ext cx="1676772" cy="3293209"/>
          </a:xfrm>
          <a:prstGeom prst="rect">
            <a:avLst/>
          </a:prstGeom>
          <a:solidFill>
            <a:srgbClr val="0066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600" dirty="0" smtClean="0">
                <a:solidFill>
                  <a:schemeClr val="bg1"/>
                </a:solidFill>
                <a:latin typeface="Soberana Texto" pitchFamily="50" charset="0"/>
                <a:cs typeface="Times New Roman" pitchFamily="18" charset="0"/>
              </a:rPr>
              <a:t>Los Titulares del OEC o EP deberán, en la actualización de sus Políticas y Procedimientos:</a:t>
            </a:r>
          </a:p>
          <a:p>
            <a:pPr algn="ctr"/>
            <a:endParaRPr lang="es-MX" sz="1600" dirty="0" smtClean="0">
              <a:solidFill>
                <a:schemeClr val="bg1"/>
              </a:solidFill>
              <a:latin typeface="Soberana Texto" pitchFamily="50" charset="0"/>
              <a:cs typeface="Times New Roman" pitchFamily="18" charset="0"/>
            </a:endParaRPr>
          </a:p>
          <a:p>
            <a:pPr marL="285750" indent="-285750">
              <a:buFont typeface="Arial" pitchFamily="34" charset="0"/>
              <a:buChar char="•"/>
            </a:pPr>
            <a:r>
              <a:rPr lang="es-MX" sz="1600" dirty="0" smtClean="0">
                <a:solidFill>
                  <a:schemeClr val="bg1"/>
                </a:solidFill>
                <a:latin typeface="Soberana Texto" pitchFamily="50" charset="0"/>
                <a:cs typeface="Times New Roman" pitchFamily="18" charset="0"/>
              </a:rPr>
              <a:t>Identificar objetivos</a:t>
            </a:r>
          </a:p>
          <a:p>
            <a:pPr marL="285750" indent="-285750">
              <a:buFont typeface="Arial" pitchFamily="34" charset="0"/>
              <a:buChar char="•"/>
            </a:pPr>
            <a:r>
              <a:rPr lang="es-MX" sz="1600" dirty="0" smtClean="0">
                <a:solidFill>
                  <a:schemeClr val="bg1"/>
                </a:solidFill>
                <a:latin typeface="Soberana Texto" pitchFamily="50" charset="0"/>
                <a:cs typeface="Times New Roman" pitchFamily="18" charset="0"/>
              </a:rPr>
              <a:t>Mecanismos de control</a:t>
            </a:r>
          </a:p>
          <a:p>
            <a:pPr marL="285750" indent="-285750">
              <a:buFont typeface="Arial" pitchFamily="34" charset="0"/>
              <a:buChar char="•"/>
            </a:pPr>
            <a:r>
              <a:rPr lang="es-MX" sz="1600" dirty="0" smtClean="0">
                <a:solidFill>
                  <a:schemeClr val="bg1"/>
                </a:solidFill>
                <a:latin typeface="Soberana Texto" pitchFamily="50" charset="0"/>
                <a:cs typeface="Times New Roman" pitchFamily="18" charset="0"/>
              </a:rPr>
              <a:t>Detallar las NGCI</a:t>
            </a:r>
          </a:p>
        </p:txBody>
      </p:sp>
      <p:sp>
        <p:nvSpPr>
          <p:cNvPr id="13" name="12 CuadroTexto"/>
          <p:cNvSpPr txBox="1"/>
          <p:nvPr/>
        </p:nvSpPr>
        <p:spPr>
          <a:xfrm>
            <a:off x="7308304" y="1181651"/>
            <a:ext cx="1656184" cy="2031325"/>
          </a:xfrm>
          <a:prstGeom prst="rect">
            <a:avLst/>
          </a:prstGeom>
          <a:solidFill>
            <a:srgbClr val="A5002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400" dirty="0" smtClean="0">
                <a:solidFill>
                  <a:schemeClr val="bg1"/>
                </a:solidFill>
                <a:latin typeface="Soberana Texto" pitchFamily="50" charset="0"/>
                <a:cs typeface="Times New Roman" pitchFamily="18" charset="0"/>
              </a:rPr>
              <a:t>Previene y administra </a:t>
            </a:r>
            <a:r>
              <a:rPr lang="es-MX" sz="1400" dirty="0">
                <a:solidFill>
                  <a:schemeClr val="bg1"/>
                </a:solidFill>
                <a:latin typeface="Soberana Texto" pitchFamily="50" charset="0"/>
                <a:cs typeface="Times New Roman" pitchFamily="18" charset="0"/>
              </a:rPr>
              <a:t>posibles eventos que pudieran obstaculizar o impedir el logro de metas y objetivos de los entes </a:t>
            </a:r>
            <a:r>
              <a:rPr lang="es-MX" sz="1400" dirty="0" smtClean="0">
                <a:solidFill>
                  <a:schemeClr val="bg1"/>
                </a:solidFill>
                <a:latin typeface="Soberana Texto" pitchFamily="50" charset="0"/>
                <a:cs typeface="Times New Roman" pitchFamily="18" charset="0"/>
              </a:rPr>
              <a:t>públicos</a:t>
            </a:r>
            <a:endParaRPr lang="es-MX" sz="1400" dirty="0">
              <a:solidFill>
                <a:schemeClr val="bg1"/>
              </a:solidFill>
              <a:latin typeface="Soberana Texto" pitchFamily="50" charset="0"/>
              <a:cs typeface="Times New Roman" pitchFamily="18" charset="0"/>
            </a:endParaRPr>
          </a:p>
        </p:txBody>
      </p:sp>
      <p:sp>
        <p:nvSpPr>
          <p:cNvPr id="16" name="Flecha a la derecha con bandas 35"/>
          <p:cNvSpPr/>
          <p:nvPr/>
        </p:nvSpPr>
        <p:spPr>
          <a:xfrm>
            <a:off x="313858" y="5355667"/>
            <a:ext cx="8640960" cy="832405"/>
          </a:xfrm>
          <a:prstGeom prst="leftRightUpArrow">
            <a:avLst>
              <a:gd name="adj1" fmla="val 50000"/>
              <a:gd name="adj2" fmla="val 29919"/>
              <a:gd name="adj3" fmla="val 20081"/>
            </a:avLst>
          </a:prstGeom>
          <a:solidFill>
            <a:srgbClr val="006600"/>
          </a:solidFill>
          <a:ln>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7" name="Conector recto de flecha 11"/>
          <p:cNvCxnSpPr/>
          <p:nvPr/>
        </p:nvCxnSpPr>
        <p:spPr>
          <a:xfrm flipV="1">
            <a:off x="7968865" y="3212976"/>
            <a:ext cx="443970" cy="489057"/>
          </a:xfrm>
          <a:prstGeom prst="straightConnector1">
            <a:avLst/>
          </a:prstGeom>
          <a:ln w="28575">
            <a:solidFill>
              <a:srgbClr val="0066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2"/>
          <p:cNvCxnSpPr/>
          <p:nvPr/>
        </p:nvCxnSpPr>
        <p:spPr>
          <a:xfrm>
            <a:off x="8015818" y="3930088"/>
            <a:ext cx="443970" cy="496202"/>
          </a:xfrm>
          <a:prstGeom prst="straightConnector1">
            <a:avLst/>
          </a:prstGeom>
          <a:ln w="28575">
            <a:solidFill>
              <a:srgbClr val="0066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20 Cerrar llave"/>
          <p:cNvSpPr/>
          <p:nvPr/>
        </p:nvSpPr>
        <p:spPr>
          <a:xfrm>
            <a:off x="1566312" y="1469656"/>
            <a:ext cx="689248" cy="4016223"/>
          </a:xfrm>
          <a:prstGeom prst="rightBrace">
            <a:avLst>
              <a:gd name="adj1" fmla="val 8333"/>
              <a:gd name="adj2" fmla="val 50304"/>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25" name="Elipse 17"/>
          <p:cNvSpPr/>
          <p:nvPr/>
        </p:nvSpPr>
        <p:spPr>
          <a:xfrm rot="5830635">
            <a:off x="2145418" y="1451263"/>
            <a:ext cx="4378792" cy="4334636"/>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heurón 24"/>
          <p:cNvSpPr/>
          <p:nvPr/>
        </p:nvSpPr>
        <p:spPr>
          <a:xfrm rot="8780525">
            <a:off x="5415880" y="2901271"/>
            <a:ext cx="639016" cy="818606"/>
          </a:xfrm>
          <a:prstGeom prst="chevron">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8" name="Cheurón 25"/>
          <p:cNvSpPr/>
          <p:nvPr/>
        </p:nvSpPr>
        <p:spPr>
          <a:xfrm rot="18626052">
            <a:off x="3680701" y="3987028"/>
            <a:ext cx="621806" cy="972444"/>
          </a:xfrm>
          <a:prstGeom prst="chevron">
            <a:avLst/>
          </a:prstGeom>
          <a:noFill/>
          <a:ln>
            <a:solidFill>
              <a:srgbClr val="A500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9" name="Cheurón 26"/>
          <p:cNvSpPr/>
          <p:nvPr/>
        </p:nvSpPr>
        <p:spPr>
          <a:xfrm rot="1596902">
            <a:off x="3279284" y="2829938"/>
            <a:ext cx="677998" cy="818608"/>
          </a:xfrm>
          <a:prstGeom prst="chevron">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0" name="Cheurón 24"/>
          <p:cNvSpPr/>
          <p:nvPr/>
        </p:nvSpPr>
        <p:spPr>
          <a:xfrm rot="14131231">
            <a:off x="5041846" y="3975525"/>
            <a:ext cx="600845" cy="932082"/>
          </a:xfrm>
          <a:prstGeom prst="chevron">
            <a:avLst/>
          </a:prstGeom>
          <a:noFill/>
          <a:ln>
            <a:solidFill>
              <a:srgbClr val="A500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35 CuadroTexto"/>
          <p:cNvSpPr txBox="1"/>
          <p:nvPr/>
        </p:nvSpPr>
        <p:spPr>
          <a:xfrm>
            <a:off x="251520" y="5789418"/>
            <a:ext cx="8568952" cy="307777"/>
          </a:xfrm>
          <a:prstGeom prst="rect">
            <a:avLst/>
          </a:prstGeom>
          <a:noFill/>
          <a:ln>
            <a:noFill/>
          </a:ln>
        </p:spPr>
        <p:txBody>
          <a:bodyPr wrap="square" rtlCol="0">
            <a:spAutoFit/>
          </a:bodyPr>
          <a:lstStyle/>
          <a:p>
            <a:r>
              <a:rPr lang="es-MX" sz="1400" dirty="0" smtClean="0">
                <a:solidFill>
                  <a:schemeClr val="bg1"/>
                </a:solidFill>
                <a:latin typeface="Times New Roman" pitchFamily="18" charset="0"/>
                <a:cs typeface="Times New Roman" pitchFamily="18" charset="0"/>
              </a:rPr>
              <a:t>El mecanismo de lineamientos generales de aplicación al MEMICI fortalece el Sistema de Control Interno Nacional</a:t>
            </a:r>
          </a:p>
        </p:txBody>
      </p:sp>
      <p:sp>
        <p:nvSpPr>
          <p:cNvPr id="38" name="37 Flecha a la derecha con bandas"/>
          <p:cNvSpPr/>
          <p:nvPr/>
        </p:nvSpPr>
        <p:spPr>
          <a:xfrm>
            <a:off x="7202662" y="3542279"/>
            <a:ext cx="609698" cy="606801"/>
          </a:xfrm>
          <a:prstGeom prst="stripedRightArrow">
            <a:avLst/>
          </a:prstGeom>
          <a:solidFill>
            <a:schemeClr val="bg1">
              <a:lumMod val="85000"/>
            </a:schemeClr>
          </a:solidFill>
          <a:ln>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7 CuadroTexto"/>
          <p:cNvSpPr txBox="1"/>
          <p:nvPr/>
        </p:nvSpPr>
        <p:spPr>
          <a:xfrm>
            <a:off x="2115029" y="714276"/>
            <a:ext cx="4936394"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1600" b="1" dirty="0" smtClean="0">
                <a:solidFill>
                  <a:srgbClr val="BC0000"/>
                </a:solidFill>
                <a:latin typeface="Soberana Titular" panose="02000000000000000000" pitchFamily="50" charset="0"/>
                <a:cs typeface="Times New Roman" pitchFamily="18" charset="0"/>
              </a:rPr>
              <a:t>Sistema de Control Interno Nacional</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4359365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5418" y="2204864"/>
            <a:ext cx="8981078" cy="1015663"/>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3000" b="1" dirty="0" smtClean="0">
                <a:solidFill>
                  <a:srgbClr val="BC0000"/>
                </a:solidFill>
                <a:latin typeface="Soberana Titular" pitchFamily="50" charset="0"/>
                <a:cs typeface="Times New Roman" pitchFamily="18" charset="0"/>
              </a:rPr>
              <a:t>7. PROGRAMA DE TRABAJO DE ADMINISTRACIÓN DE RIESGOS</a:t>
            </a:r>
            <a:endParaRPr lang="es-MX" sz="3000" b="1" dirty="0">
              <a:solidFill>
                <a:srgbClr val="BC0000"/>
              </a:solidFill>
              <a:latin typeface="Soberana Titular" pitchFamily="50" charset="0"/>
              <a:cs typeface="Times New Roman" pitchFamily="18"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221088"/>
            <a:ext cx="2210239" cy="133914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817510"/>
            <a:ext cx="4445000" cy="2146300"/>
          </a:xfrm>
          <a:prstGeom prst="rect">
            <a:avLst/>
          </a:prstGeom>
        </p:spPr>
      </p:pic>
    </p:spTree>
    <p:extLst>
      <p:ext uri="{BB962C8B-B14F-4D97-AF65-F5344CB8AC3E}">
        <p14:creationId xmlns:p14="http://schemas.microsoft.com/office/powerpoint/2010/main" val="35706821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Diagrama"/>
          <p:cNvGraphicFramePr/>
          <p:nvPr>
            <p:extLst>
              <p:ext uri="{D42A27DB-BD31-4B8C-83A1-F6EECF244321}">
                <p14:modId xmlns:p14="http://schemas.microsoft.com/office/powerpoint/2010/main" val="1133581055"/>
              </p:ext>
            </p:extLst>
          </p:nvPr>
        </p:nvGraphicFramePr>
        <p:xfrm>
          <a:off x="1907704" y="2171368"/>
          <a:ext cx="6001516" cy="3849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7 CuadroTexto"/>
          <p:cNvSpPr txBox="1"/>
          <p:nvPr/>
        </p:nvSpPr>
        <p:spPr>
          <a:xfrm>
            <a:off x="107504" y="76470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Programa de Trabajo de Administración de Riesgos (PTAR)</a:t>
            </a:r>
            <a:endParaRPr lang="es-MX" sz="20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4259670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631640" y="2330296"/>
            <a:ext cx="7932805" cy="3170080"/>
          </a:xfrm>
          <a:prstGeom prst="rect">
            <a:avLst/>
          </a:prstGeom>
          <a:solidFill>
            <a:schemeClr val="bg1"/>
          </a:solidFill>
          <a:ln w="38100" cmpd="dbl">
            <a:solidFill>
              <a:srgbClr val="006600"/>
            </a:solidFill>
          </a:ln>
        </p:spPr>
        <p:txBody>
          <a:bodyPr wrap="square">
            <a:spAutoFit/>
          </a:bodyPr>
          <a:lstStyle/>
          <a:p>
            <a:pPr algn="just" defTabSz="820275" eaLnBrk="0" hangingPunct="0"/>
            <a:r>
              <a:rPr lang="es-MX" sz="2000" dirty="0">
                <a:latin typeface="Soberana Texto" panose="02000000000000000000" pitchFamily="50" charset="0"/>
                <a:cs typeface="Times New Roman" pitchFamily="18" charset="0"/>
              </a:rPr>
              <a:t>Evitar el riesgo.- Se aplica antes de asumir cualquier riesgo. Se logra cuando al interior de los procesos se generan cambios sustanciales por mejora, rediseño o eliminación, resultado de controles suficientes y acciones </a:t>
            </a:r>
            <a:r>
              <a:rPr lang="es-MX" sz="2000" dirty="0" smtClean="0">
                <a:latin typeface="Soberana Texto" panose="02000000000000000000" pitchFamily="50" charset="0"/>
                <a:cs typeface="Times New Roman" pitchFamily="18" charset="0"/>
              </a:rPr>
              <a:t>emprendidas.</a:t>
            </a:r>
            <a:endParaRPr lang="es-MX" sz="2000" dirty="0">
              <a:latin typeface="Soberana Texto" panose="02000000000000000000" pitchFamily="50" charset="0"/>
              <a:cs typeface="Times New Roman" pitchFamily="18" charset="0"/>
            </a:endParaRPr>
          </a:p>
          <a:p>
            <a:pPr algn="just" defTabSz="820275" eaLnBrk="0" hangingPunct="0"/>
            <a:endParaRPr lang="es-MX" sz="2000" dirty="0">
              <a:latin typeface="Soberana Texto" panose="02000000000000000000" pitchFamily="50" charset="0"/>
              <a:cs typeface="Times New Roman" pitchFamily="18" charset="0"/>
            </a:endParaRPr>
          </a:p>
          <a:p>
            <a:pPr algn="just" defTabSz="820275" eaLnBrk="0" hangingPunct="0"/>
            <a:r>
              <a:rPr lang="es-MX" sz="2000" dirty="0">
                <a:latin typeface="Soberana Texto" panose="02000000000000000000" pitchFamily="50" charset="0"/>
                <a:cs typeface="Times New Roman" pitchFamily="18" charset="0"/>
              </a:rPr>
              <a:t>Reducir el riesgo.- Se aplica preferentemente antes de optar por otras medidas más costosas y difíciles. Implica establecer acciones dirigidas a disminuir la probabilidad de ocurrencia (acciones de prevención) y el impacto (acciones de contingencia), tales como la optimización de los procedimientos y la implementación de </a:t>
            </a:r>
            <a:r>
              <a:rPr lang="es-MX" sz="2000" dirty="0" smtClean="0">
                <a:latin typeface="Soberana Texto" panose="02000000000000000000" pitchFamily="50" charset="0"/>
                <a:cs typeface="Times New Roman" pitchFamily="18" charset="0"/>
              </a:rPr>
              <a:t>controles.</a:t>
            </a:r>
            <a:endParaRPr lang="es-ES" sz="2000" dirty="0">
              <a:latin typeface="Soberana Texto" panose="02000000000000000000" pitchFamily="50" charset="0"/>
              <a:cs typeface="Times New Roman" pitchFamily="18" charset="0"/>
            </a:endParaRPr>
          </a:p>
        </p:txBody>
      </p:sp>
      <p:sp>
        <p:nvSpPr>
          <p:cNvPr id="7" name="7 CuadroTexto"/>
          <p:cNvSpPr txBox="1"/>
          <p:nvPr/>
        </p:nvSpPr>
        <p:spPr>
          <a:xfrm>
            <a:off x="107504" y="76470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Programa de Trabajo de Administración de Riesgos (PTAR)</a:t>
            </a:r>
            <a:endParaRPr lang="es-MX" sz="2000" b="1" dirty="0">
              <a:solidFill>
                <a:srgbClr val="BC0000"/>
              </a:solidFill>
              <a:latin typeface="Soberana Titular" panose="02000000000000000000" pitchFamily="50" charset="0"/>
              <a:cs typeface="Times New Roman" pitchFamily="18" charset="0"/>
            </a:endParaRPr>
          </a:p>
        </p:txBody>
      </p:sp>
      <p:sp>
        <p:nvSpPr>
          <p:cNvPr id="8" name="7 CuadroTexto"/>
          <p:cNvSpPr txBox="1"/>
          <p:nvPr/>
        </p:nvSpPr>
        <p:spPr>
          <a:xfrm>
            <a:off x="2195736" y="1578278"/>
            <a:ext cx="4672136"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Estrategias y Acciones a Considerar</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643581" y="2719161"/>
            <a:ext cx="7908924" cy="2246751"/>
          </a:xfrm>
          <a:prstGeom prst="rect">
            <a:avLst/>
          </a:prstGeom>
          <a:solidFill>
            <a:schemeClr val="bg1"/>
          </a:solidFill>
          <a:ln w="38100" cmpd="dbl">
            <a:solidFill>
              <a:srgbClr val="006600"/>
            </a:solidFill>
          </a:ln>
        </p:spPr>
        <p:txBody>
          <a:bodyPr wrap="square">
            <a:spAutoFit/>
          </a:bodyPr>
          <a:lstStyle/>
          <a:p>
            <a:pPr algn="just" defTabSz="820275" eaLnBrk="0" hangingPunct="0"/>
            <a:r>
              <a:rPr lang="es-MX" sz="2000" dirty="0">
                <a:latin typeface="Soberana Texto" panose="02000000000000000000" pitchFamily="50" charset="0"/>
                <a:cs typeface="Times New Roman" pitchFamily="18" charset="0"/>
              </a:rPr>
              <a:t>Asumir el riesgo.- Se aplica cuando el riesgo se encuentra en un nivel que puede aceptarse sin necesidad de tomar otras medidas de control diferentes a las que se poseen.</a:t>
            </a:r>
          </a:p>
          <a:p>
            <a:pPr algn="just" defTabSz="820275" eaLnBrk="0" hangingPunct="0"/>
            <a:endParaRPr lang="es-MX" sz="2000" dirty="0">
              <a:latin typeface="Soberana Texto" panose="02000000000000000000" pitchFamily="50" charset="0"/>
              <a:cs typeface="Times New Roman" pitchFamily="18" charset="0"/>
            </a:endParaRPr>
          </a:p>
          <a:p>
            <a:pPr algn="just" defTabSz="820275" eaLnBrk="0" hangingPunct="0"/>
            <a:r>
              <a:rPr lang="es-MX" sz="2000" dirty="0">
                <a:latin typeface="Soberana Texto" panose="02000000000000000000" pitchFamily="50" charset="0"/>
                <a:cs typeface="Times New Roman" pitchFamily="18" charset="0"/>
              </a:rPr>
              <a:t>Transferir el riesgo.- Implica que el riesgo se controle mediante la responsabilización de un tercero que tenga la experiencia y especialización necesaria para asumirlo.</a:t>
            </a:r>
            <a:endParaRPr lang="es-ES" sz="2000" dirty="0">
              <a:latin typeface="Soberana Texto" panose="02000000000000000000" pitchFamily="50" charset="0"/>
              <a:cs typeface="Times New Roman" pitchFamily="18" charset="0"/>
            </a:endParaRPr>
          </a:p>
        </p:txBody>
      </p:sp>
      <p:sp>
        <p:nvSpPr>
          <p:cNvPr id="6" name="7 CuadroTexto"/>
          <p:cNvSpPr txBox="1"/>
          <p:nvPr/>
        </p:nvSpPr>
        <p:spPr>
          <a:xfrm>
            <a:off x="107504" y="76470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Programa de Trabajo de Administración de Riesgos (PTAR)</a:t>
            </a:r>
            <a:endParaRPr lang="es-MX" sz="2000" b="1" dirty="0">
              <a:solidFill>
                <a:srgbClr val="BC0000"/>
              </a:solidFill>
              <a:latin typeface="Soberana Titular" panose="02000000000000000000" pitchFamily="50" charset="0"/>
              <a:cs typeface="Times New Roman" pitchFamily="18" charset="0"/>
            </a:endParaRPr>
          </a:p>
        </p:txBody>
      </p:sp>
      <p:sp>
        <p:nvSpPr>
          <p:cNvPr id="7" name="7 CuadroTexto"/>
          <p:cNvSpPr txBox="1"/>
          <p:nvPr/>
        </p:nvSpPr>
        <p:spPr>
          <a:xfrm>
            <a:off x="2195736" y="1578278"/>
            <a:ext cx="4672136"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Estrategias y Acciones a Considerar</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787388" y="4712867"/>
            <a:ext cx="7488832" cy="1477328"/>
          </a:xfrm>
          <a:prstGeom prst="rect">
            <a:avLst/>
          </a:prstGeom>
          <a:solidFill>
            <a:schemeClr val="bg1"/>
          </a:solidFill>
          <a:ln w="38100" cmpd="dbl">
            <a:solidFill>
              <a:srgbClr val="006600"/>
            </a:solidFill>
          </a:ln>
        </p:spPr>
        <p:txBody>
          <a:bodyPr wrap="square">
            <a:spAutoFit/>
          </a:bodyPr>
          <a:lstStyle/>
          <a:p>
            <a:pPr algn="just" defTabSz="820275" eaLnBrk="0" hangingPunct="0"/>
            <a:r>
              <a:rPr lang="es-MX" dirty="0">
                <a:latin typeface="Soberana Texto" panose="02000000000000000000" pitchFamily="50" charset="0"/>
                <a:cs typeface="Times New Roman" pitchFamily="18" charset="0"/>
              </a:rPr>
              <a:t>La Matriz de ARI, el Mapa de Riesgos; el PTAR, el Reporte de Avances Trimestral del PTAR, y el Reporte anual del comportamiento de los riesgos; se presentarán en la primera sesión ordinaria del ejercicio fiscal correspondiente, del Comité o del órgano de gobierno, según corresponda, y sus actualizaciones en las sesiones subsecuentes</a:t>
            </a:r>
          </a:p>
        </p:txBody>
      </p:sp>
      <p:sp>
        <p:nvSpPr>
          <p:cNvPr id="10" name="Rectangle 3"/>
          <p:cNvSpPr>
            <a:spLocks noChangeArrowheads="1"/>
          </p:cNvSpPr>
          <p:nvPr/>
        </p:nvSpPr>
        <p:spPr bwMode="auto">
          <a:xfrm>
            <a:off x="759057" y="2351478"/>
            <a:ext cx="7488832" cy="2031325"/>
          </a:xfrm>
          <a:prstGeom prst="rect">
            <a:avLst/>
          </a:prstGeom>
          <a:solidFill>
            <a:schemeClr val="bg1"/>
          </a:solidFill>
          <a:ln w="38100" cmpd="dbl">
            <a:solidFill>
              <a:srgbClr val="006600"/>
            </a:solidFill>
          </a:ln>
        </p:spPr>
        <p:txBody>
          <a:bodyPr wrap="square">
            <a:spAutoFit/>
          </a:bodyPr>
          <a:lstStyle/>
          <a:p>
            <a:pPr algn="just" defTabSz="820275" eaLnBrk="0" hangingPunct="0"/>
            <a:r>
              <a:rPr lang="es-MX" dirty="0">
                <a:latin typeface="Soberana Texto" panose="02000000000000000000" pitchFamily="50" charset="0"/>
                <a:cs typeface="Times New Roman" pitchFamily="18" charset="0"/>
              </a:rPr>
              <a:t>El proceso de ARI se iniciará con una reunión de trabajo en la que participen los titulares de todas la UA de la institución, el Titular del OIC, el Coordinador de CI y el Enlace, a realizarse durante el último trimestre de cada año, preferentemente en noviembre o diciembre, a efecto de que las acciones que tiendan a controlar los riesgos identificados, se empiecen a aplicar desde el primer trimestre del siguiente año.</a:t>
            </a:r>
          </a:p>
        </p:txBody>
      </p:sp>
      <p:sp>
        <p:nvSpPr>
          <p:cNvPr id="7" name="7 CuadroTexto"/>
          <p:cNvSpPr txBox="1"/>
          <p:nvPr/>
        </p:nvSpPr>
        <p:spPr>
          <a:xfrm>
            <a:off x="107504" y="76470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Programa de Trabajo de Administración de Riesgos (PTAR)</a:t>
            </a:r>
            <a:endParaRPr lang="es-MX" sz="2000" b="1" dirty="0">
              <a:solidFill>
                <a:srgbClr val="BC0000"/>
              </a:solidFill>
              <a:latin typeface="Soberana Titular" panose="02000000000000000000" pitchFamily="50" charset="0"/>
              <a:cs typeface="Times New Roman" pitchFamily="18" charset="0"/>
            </a:endParaRPr>
          </a:p>
        </p:txBody>
      </p:sp>
      <p:sp>
        <p:nvSpPr>
          <p:cNvPr id="8" name="7 CuadroTexto"/>
          <p:cNvSpPr txBox="1"/>
          <p:nvPr/>
        </p:nvSpPr>
        <p:spPr>
          <a:xfrm>
            <a:off x="2195736" y="1484784"/>
            <a:ext cx="4672136"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Estrategias y Acciones a Considerar</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07504" y="764704"/>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Programa de Trabajo de Administración de Riesgos (PTAR)</a:t>
            </a:r>
            <a:endParaRPr lang="es-MX" sz="2000" b="1" dirty="0">
              <a:solidFill>
                <a:srgbClr val="BC0000"/>
              </a:solidFill>
              <a:latin typeface="Soberana Titular" panose="02000000000000000000" pitchFamily="50" charset="0"/>
              <a:cs typeface="Times New Roman" pitchFamily="18" charset="0"/>
            </a:endParaRPr>
          </a:p>
        </p:txBody>
      </p:sp>
      <p:sp>
        <p:nvSpPr>
          <p:cNvPr id="9" name="7 CuadroTexto"/>
          <p:cNvSpPr txBox="1"/>
          <p:nvPr/>
        </p:nvSpPr>
        <p:spPr>
          <a:xfrm>
            <a:off x="2195736" y="1484784"/>
            <a:ext cx="4672136"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Estrategias y Acciones a Considerar</a:t>
            </a:r>
            <a:endParaRPr lang="es-MX" sz="1600" b="1" dirty="0">
              <a:solidFill>
                <a:srgbClr val="BC0000"/>
              </a:solidFill>
              <a:latin typeface="Soberana Titular" panose="02000000000000000000" pitchFamily="50" charset="0"/>
              <a:cs typeface="Times New Roman" pitchFamily="18" charset="0"/>
            </a:endParaRPr>
          </a:p>
        </p:txBody>
      </p:sp>
      <p:sp>
        <p:nvSpPr>
          <p:cNvPr id="3" name="Rectángulo redondeado 2"/>
          <p:cNvSpPr/>
          <p:nvPr/>
        </p:nvSpPr>
        <p:spPr>
          <a:xfrm>
            <a:off x="290201" y="2615426"/>
            <a:ext cx="864096" cy="102959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Soberana Texto" panose="02000000000000000000" pitchFamily="50" charset="0"/>
              </a:rPr>
              <a:t>No. Riesgo</a:t>
            </a:r>
            <a:endParaRPr lang="es-MX" sz="1400" dirty="0">
              <a:latin typeface="Soberana Texto" panose="02000000000000000000" pitchFamily="50" charset="0"/>
            </a:endParaRPr>
          </a:p>
        </p:txBody>
      </p:sp>
      <p:sp>
        <p:nvSpPr>
          <p:cNvPr id="11" name="Rectángulo redondeado 10"/>
          <p:cNvSpPr/>
          <p:nvPr/>
        </p:nvSpPr>
        <p:spPr>
          <a:xfrm>
            <a:off x="7099008" y="2586797"/>
            <a:ext cx="864096" cy="1029598"/>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latin typeface="Soberana Texto" panose="02000000000000000000" pitchFamily="50" charset="0"/>
              </a:rPr>
              <a:t>Factor de Riesgo</a:t>
            </a:r>
          </a:p>
        </p:txBody>
      </p:sp>
      <p:sp>
        <p:nvSpPr>
          <p:cNvPr id="13" name="Rectángulo redondeado 12"/>
          <p:cNvSpPr/>
          <p:nvPr/>
        </p:nvSpPr>
        <p:spPr>
          <a:xfrm>
            <a:off x="6127691" y="2598352"/>
            <a:ext cx="864096" cy="1029598"/>
          </a:xfrm>
          <a:prstGeom prst="roundRect">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latin typeface="Soberana Texto" panose="02000000000000000000" pitchFamily="50" charset="0"/>
              </a:rPr>
              <a:t>No. Factor de Riesgo</a:t>
            </a:r>
          </a:p>
        </p:txBody>
      </p:sp>
      <p:sp>
        <p:nvSpPr>
          <p:cNvPr id="16" name="Rectángulo redondeado 15"/>
          <p:cNvSpPr/>
          <p:nvPr/>
        </p:nvSpPr>
        <p:spPr>
          <a:xfrm>
            <a:off x="5151428" y="2598352"/>
            <a:ext cx="864096" cy="10295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err="1">
                <a:solidFill>
                  <a:schemeClr val="tx1"/>
                </a:solidFill>
                <a:latin typeface="Soberana Texto" panose="02000000000000000000" pitchFamily="50" charset="0"/>
              </a:rPr>
              <a:t>Estrate-gia</a:t>
            </a:r>
            <a:endParaRPr lang="es-MX" sz="1200" dirty="0">
              <a:solidFill>
                <a:schemeClr val="tx1"/>
              </a:solidFill>
              <a:latin typeface="Soberana Texto" panose="02000000000000000000" pitchFamily="50" charset="0"/>
            </a:endParaRPr>
          </a:p>
        </p:txBody>
      </p:sp>
      <p:sp>
        <p:nvSpPr>
          <p:cNvPr id="17" name="Rectángulo redondeado 16"/>
          <p:cNvSpPr/>
          <p:nvPr/>
        </p:nvSpPr>
        <p:spPr>
          <a:xfrm>
            <a:off x="1263991" y="2615426"/>
            <a:ext cx="861623" cy="10295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err="1" smtClean="0">
                <a:solidFill>
                  <a:schemeClr val="tx1"/>
                </a:solidFill>
                <a:latin typeface="Soberana Texto" panose="02000000000000000000" pitchFamily="50" charset="0"/>
              </a:rPr>
              <a:t>Descripc-ión</a:t>
            </a:r>
            <a:r>
              <a:rPr lang="es-MX" sz="1200" dirty="0" smtClean="0">
                <a:solidFill>
                  <a:schemeClr val="tx1"/>
                </a:solidFill>
                <a:latin typeface="Soberana Texto" panose="02000000000000000000" pitchFamily="50" charset="0"/>
              </a:rPr>
              <a:t> del Riesgo</a:t>
            </a:r>
            <a:endParaRPr lang="es-MX" sz="1200" dirty="0">
              <a:solidFill>
                <a:schemeClr val="tx1"/>
              </a:solidFill>
              <a:latin typeface="Soberana Texto" panose="02000000000000000000" pitchFamily="50" charset="0"/>
            </a:endParaRPr>
          </a:p>
        </p:txBody>
      </p:sp>
      <p:sp>
        <p:nvSpPr>
          <p:cNvPr id="18" name="Rectángulo redondeado 17"/>
          <p:cNvSpPr/>
          <p:nvPr/>
        </p:nvSpPr>
        <p:spPr>
          <a:xfrm>
            <a:off x="2237781" y="2615426"/>
            <a:ext cx="853900" cy="1029598"/>
          </a:xfrm>
          <a:prstGeom prst="roundRect">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latin typeface="Soberana Texto" panose="02000000000000000000" pitchFamily="50" charset="0"/>
              </a:rPr>
              <a:t>Valor del Impacto</a:t>
            </a:r>
            <a:endParaRPr lang="es-MX" sz="1200" dirty="0">
              <a:latin typeface="Soberana Texto" panose="02000000000000000000" pitchFamily="50" charset="0"/>
            </a:endParaRPr>
          </a:p>
        </p:txBody>
      </p:sp>
      <p:sp>
        <p:nvSpPr>
          <p:cNvPr id="19" name="Rectángulo redondeado 18"/>
          <p:cNvSpPr/>
          <p:nvPr/>
        </p:nvSpPr>
        <p:spPr>
          <a:xfrm>
            <a:off x="3203848" y="2615426"/>
            <a:ext cx="861623" cy="1029598"/>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MX" sz="1200" dirty="0" smtClean="0">
                <a:latin typeface="Soberana Texto" panose="02000000000000000000" pitchFamily="50" charset="0"/>
              </a:rPr>
              <a:t>Valor de Probabilidad</a:t>
            </a:r>
            <a:endParaRPr lang="es-MX" sz="1200" dirty="0">
              <a:latin typeface="Soberana Texto" panose="02000000000000000000" pitchFamily="50" charset="0"/>
            </a:endParaRPr>
          </a:p>
        </p:txBody>
      </p:sp>
      <p:sp>
        <p:nvSpPr>
          <p:cNvPr id="20" name="Rectángulo redondeado 19"/>
          <p:cNvSpPr/>
          <p:nvPr/>
        </p:nvSpPr>
        <p:spPr>
          <a:xfrm>
            <a:off x="4177638" y="2611060"/>
            <a:ext cx="861623" cy="102959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Soberana Texto" panose="02000000000000000000" pitchFamily="50" charset="0"/>
              </a:rPr>
              <a:t>Cuadra-</a:t>
            </a:r>
            <a:r>
              <a:rPr lang="es-MX" sz="1400" dirty="0" err="1" smtClean="0">
                <a:latin typeface="Soberana Texto" panose="02000000000000000000" pitchFamily="50" charset="0"/>
              </a:rPr>
              <a:t>nte</a:t>
            </a:r>
            <a:endParaRPr lang="es-MX" sz="1400" dirty="0">
              <a:latin typeface="Soberana Texto" panose="02000000000000000000" pitchFamily="50" charset="0"/>
            </a:endParaRPr>
          </a:p>
        </p:txBody>
      </p:sp>
      <p:sp>
        <p:nvSpPr>
          <p:cNvPr id="21" name="Rectángulo redondeado 20"/>
          <p:cNvSpPr/>
          <p:nvPr/>
        </p:nvSpPr>
        <p:spPr>
          <a:xfrm>
            <a:off x="8075271" y="2574980"/>
            <a:ext cx="864096" cy="1029598"/>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err="1" smtClean="0">
                <a:latin typeface="Soberana Texto" panose="02000000000000000000" pitchFamily="50" charset="0"/>
              </a:rPr>
              <a:t>Descrip</a:t>
            </a:r>
            <a:r>
              <a:rPr lang="es-MX" sz="1200" dirty="0" smtClean="0">
                <a:latin typeface="Soberana Texto" panose="02000000000000000000" pitchFamily="50" charset="0"/>
              </a:rPr>
              <a:t>- </a:t>
            </a:r>
            <a:r>
              <a:rPr lang="es-MX" sz="1200" dirty="0" err="1" smtClean="0">
                <a:latin typeface="Soberana Texto" panose="02000000000000000000" pitchFamily="50" charset="0"/>
              </a:rPr>
              <a:t>ción</a:t>
            </a:r>
            <a:r>
              <a:rPr lang="es-MX" sz="1200" dirty="0" smtClean="0">
                <a:latin typeface="Soberana Texto" panose="02000000000000000000" pitchFamily="50" charset="0"/>
              </a:rPr>
              <a:t> de la acción de control</a:t>
            </a:r>
            <a:endParaRPr lang="es-MX" sz="1200" dirty="0">
              <a:latin typeface="Soberana Texto" panose="02000000000000000000" pitchFamily="50" charset="0"/>
            </a:endParaRPr>
          </a:p>
        </p:txBody>
      </p:sp>
      <p:sp>
        <p:nvSpPr>
          <p:cNvPr id="22" name="Rectángulo redondeado 21"/>
          <p:cNvSpPr/>
          <p:nvPr/>
        </p:nvSpPr>
        <p:spPr>
          <a:xfrm>
            <a:off x="460620" y="4169029"/>
            <a:ext cx="1447083" cy="102959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Soberana Texto" panose="02000000000000000000" pitchFamily="50" charset="0"/>
              </a:rPr>
              <a:t>Unidad Administrativa</a:t>
            </a:r>
            <a:endParaRPr lang="es-MX" sz="1400" dirty="0">
              <a:latin typeface="Soberana Texto" panose="02000000000000000000" pitchFamily="50" charset="0"/>
            </a:endParaRPr>
          </a:p>
        </p:txBody>
      </p:sp>
      <p:sp>
        <p:nvSpPr>
          <p:cNvPr id="23" name="Rectángulo redondeado 22"/>
          <p:cNvSpPr/>
          <p:nvPr/>
        </p:nvSpPr>
        <p:spPr>
          <a:xfrm>
            <a:off x="3805384" y="4187349"/>
            <a:ext cx="1365977" cy="1029598"/>
          </a:xfrm>
          <a:prstGeom prst="roundRect">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Soberana Texto" panose="02000000000000000000" pitchFamily="50" charset="0"/>
              </a:rPr>
              <a:t>Fecha de Inicio</a:t>
            </a:r>
            <a:endParaRPr lang="es-MX" sz="1400" dirty="0">
              <a:latin typeface="Soberana Texto" panose="02000000000000000000" pitchFamily="50" charset="0"/>
            </a:endParaRPr>
          </a:p>
        </p:txBody>
      </p:sp>
      <p:sp>
        <p:nvSpPr>
          <p:cNvPr id="24" name="Rectángulo redondeado 23"/>
          <p:cNvSpPr/>
          <p:nvPr/>
        </p:nvSpPr>
        <p:spPr>
          <a:xfrm>
            <a:off x="2139998" y="4179593"/>
            <a:ext cx="1365977" cy="10295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Soberana Texto" panose="02000000000000000000" pitchFamily="50" charset="0"/>
              </a:rPr>
              <a:t>Responsable</a:t>
            </a:r>
            <a:endParaRPr lang="es-MX" sz="1400" dirty="0">
              <a:solidFill>
                <a:schemeClr val="tx1"/>
              </a:solidFill>
              <a:latin typeface="Soberana Texto" panose="02000000000000000000" pitchFamily="50" charset="0"/>
            </a:endParaRPr>
          </a:p>
        </p:txBody>
      </p:sp>
      <p:sp>
        <p:nvSpPr>
          <p:cNvPr id="25" name="Rectángulo redondeado 24"/>
          <p:cNvSpPr/>
          <p:nvPr/>
        </p:nvSpPr>
        <p:spPr>
          <a:xfrm>
            <a:off x="5484761" y="4187349"/>
            <a:ext cx="1365977" cy="1029598"/>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Soberana Texto" panose="02000000000000000000" pitchFamily="50" charset="0"/>
              </a:rPr>
              <a:t>Fecha de Término</a:t>
            </a:r>
            <a:endParaRPr lang="es-MX" sz="1400" dirty="0">
              <a:latin typeface="Soberana Texto" panose="02000000000000000000" pitchFamily="50" charset="0"/>
            </a:endParaRPr>
          </a:p>
        </p:txBody>
      </p:sp>
      <p:sp>
        <p:nvSpPr>
          <p:cNvPr id="26" name="Rectángulo redondeado 25"/>
          <p:cNvSpPr/>
          <p:nvPr/>
        </p:nvSpPr>
        <p:spPr>
          <a:xfrm>
            <a:off x="7164138" y="4187349"/>
            <a:ext cx="1365977" cy="102959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Soberana Texto" panose="02000000000000000000" pitchFamily="50" charset="0"/>
              </a:rPr>
              <a:t>Medios de Verificación</a:t>
            </a:r>
            <a:endParaRPr lang="es-MX" sz="1400" dirty="0">
              <a:latin typeface="Soberana Texto" panose="02000000000000000000" pitchFamily="50"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8244702"/>
              </p:ext>
            </p:extLst>
          </p:nvPr>
        </p:nvGraphicFramePr>
        <p:xfrm>
          <a:off x="128125" y="1097134"/>
          <a:ext cx="8784973" cy="5147624"/>
        </p:xfrm>
        <a:graphic>
          <a:graphicData uri="http://schemas.openxmlformats.org/drawingml/2006/table">
            <a:tbl>
              <a:tblPr/>
              <a:tblGrid>
                <a:gridCol w="36003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623743">
                  <a:extLst>
                    <a:ext uri="{9D8B030D-6E8A-4147-A177-3AD203B41FA5}">
                      <a16:colId xmlns:a16="http://schemas.microsoft.com/office/drawing/2014/main" val="20006"/>
                    </a:ext>
                  </a:extLst>
                </a:gridCol>
                <a:gridCol w="973969">
                  <a:extLst>
                    <a:ext uri="{9D8B030D-6E8A-4147-A177-3AD203B41FA5}">
                      <a16:colId xmlns:a16="http://schemas.microsoft.com/office/drawing/2014/main" val="20007"/>
                    </a:ext>
                  </a:extLst>
                </a:gridCol>
                <a:gridCol w="897018">
                  <a:extLst>
                    <a:ext uri="{9D8B030D-6E8A-4147-A177-3AD203B41FA5}">
                      <a16:colId xmlns:a16="http://schemas.microsoft.com/office/drawing/2014/main" val="20008"/>
                    </a:ext>
                  </a:extLst>
                </a:gridCol>
                <a:gridCol w="495368">
                  <a:extLst>
                    <a:ext uri="{9D8B030D-6E8A-4147-A177-3AD203B41FA5}">
                      <a16:colId xmlns:a16="http://schemas.microsoft.com/office/drawing/2014/main" val="20009"/>
                    </a:ext>
                  </a:extLst>
                </a:gridCol>
                <a:gridCol w="455203">
                  <a:extLst>
                    <a:ext uri="{9D8B030D-6E8A-4147-A177-3AD203B41FA5}">
                      <a16:colId xmlns:a16="http://schemas.microsoft.com/office/drawing/2014/main" val="20010"/>
                    </a:ext>
                  </a:extLst>
                </a:gridCol>
                <a:gridCol w="321320">
                  <a:extLst>
                    <a:ext uri="{9D8B030D-6E8A-4147-A177-3AD203B41FA5}">
                      <a16:colId xmlns:a16="http://schemas.microsoft.com/office/drawing/2014/main" val="20011"/>
                    </a:ext>
                  </a:extLst>
                </a:gridCol>
                <a:gridCol w="780985">
                  <a:extLst>
                    <a:ext uri="{9D8B030D-6E8A-4147-A177-3AD203B41FA5}">
                      <a16:colId xmlns:a16="http://schemas.microsoft.com/office/drawing/2014/main" val="20012"/>
                    </a:ext>
                  </a:extLst>
                </a:gridCol>
                <a:gridCol w="780985">
                  <a:extLst>
                    <a:ext uri="{9D8B030D-6E8A-4147-A177-3AD203B41FA5}">
                      <a16:colId xmlns:a16="http://schemas.microsoft.com/office/drawing/2014/main" val="20013"/>
                    </a:ext>
                  </a:extLst>
                </a:gridCol>
              </a:tblGrid>
              <a:tr h="758504">
                <a:tc>
                  <a:txBody>
                    <a:bodyPr/>
                    <a:lstStyle/>
                    <a:p>
                      <a:pPr algn="ctr" fontAlgn="ctr"/>
                      <a:r>
                        <a:rPr lang="es-MX" sz="900" b="1" i="0" u="none" strike="noStrike" dirty="0">
                          <a:solidFill>
                            <a:srgbClr val="FFFFFF"/>
                          </a:solidFill>
                          <a:latin typeface="Calibri"/>
                        </a:rPr>
                        <a:t>No. Riesgo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Descripción del Riesgo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Valor de</a:t>
                      </a:r>
                      <a:br>
                        <a:rPr lang="es-MX" sz="900" b="1" i="0" u="none" strike="noStrike" dirty="0">
                          <a:solidFill>
                            <a:srgbClr val="FFFFFF"/>
                          </a:solidFill>
                          <a:latin typeface="Calibri"/>
                        </a:rPr>
                      </a:br>
                      <a:r>
                        <a:rPr lang="es-MX" sz="900" b="1" i="0" u="none" strike="noStrike" dirty="0">
                          <a:solidFill>
                            <a:srgbClr val="FFFFFF"/>
                          </a:solidFill>
                          <a:latin typeface="Calibri"/>
                        </a:rPr>
                        <a:t>Impacto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Valor de</a:t>
                      </a:r>
                      <a:br>
                        <a:rPr lang="es-MX" sz="900" b="1" i="0" u="none" strike="noStrike" dirty="0">
                          <a:solidFill>
                            <a:srgbClr val="FFFFFF"/>
                          </a:solidFill>
                          <a:latin typeface="Calibri"/>
                        </a:rPr>
                      </a:br>
                      <a:r>
                        <a:rPr lang="es-MX" sz="900" b="1" i="0" u="none" strike="noStrike" dirty="0">
                          <a:solidFill>
                            <a:srgbClr val="FFFFFF"/>
                          </a:solidFill>
                          <a:latin typeface="Calibri"/>
                        </a:rPr>
                        <a:t>Probabilidad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Cuadrante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Estrategia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No. Factor</a:t>
                      </a:r>
                      <a:br>
                        <a:rPr lang="es-MX" sz="900" b="1" i="0" u="none" strike="noStrike" dirty="0">
                          <a:solidFill>
                            <a:srgbClr val="FFFFFF"/>
                          </a:solidFill>
                          <a:latin typeface="Calibri"/>
                        </a:rPr>
                      </a:br>
                      <a:r>
                        <a:rPr lang="es-MX" sz="900" b="1" i="0" u="none" strike="noStrike" dirty="0">
                          <a:solidFill>
                            <a:srgbClr val="FFFFFF"/>
                          </a:solidFill>
                          <a:latin typeface="Calibri"/>
                        </a:rPr>
                        <a:t>de Riesgo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Factor de Riesgo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Descripción de la acción de control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Unidad Administrativa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Responsable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Fecha de Inicio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Fecha de Término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a:txBody>
                    <a:bodyPr/>
                    <a:lstStyle/>
                    <a:p>
                      <a:pPr algn="ctr" fontAlgn="ctr"/>
                      <a:r>
                        <a:rPr lang="es-MX" sz="900" b="1" i="0" u="none" strike="noStrike" dirty="0">
                          <a:solidFill>
                            <a:srgbClr val="FFFFFF"/>
                          </a:solidFill>
                          <a:latin typeface="Calibri"/>
                        </a:rPr>
                        <a:t>Medios de verificación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extLst>
                  <a:ext uri="{0D108BD9-81ED-4DB2-BD59-A6C34878D82A}">
                    <a16:rowId xmlns:a16="http://schemas.microsoft.com/office/drawing/2014/main" val="10000"/>
                  </a:ext>
                </a:extLst>
              </a:tr>
              <a:tr h="1381759">
                <a:tc rowSpan="3">
                  <a:txBody>
                    <a:bodyPr/>
                    <a:lstStyle/>
                    <a:p>
                      <a:pPr algn="ctr" fontAlgn="ctr"/>
                      <a:r>
                        <a:rPr lang="es-MX" sz="900" b="1" i="0" u="none" strike="noStrike" dirty="0">
                          <a:solidFill>
                            <a:srgbClr val="000000"/>
                          </a:solidFill>
                          <a:latin typeface="Calibri"/>
                        </a:rPr>
                        <a:t>2015_1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rowSpan="3">
                  <a:txBody>
                    <a:bodyPr/>
                    <a:lstStyle/>
                    <a:p>
                      <a:pPr algn="ctr" fontAlgn="ctr"/>
                      <a:r>
                        <a:rPr lang="es-MX" sz="900" b="1" i="0" u="none" strike="noStrike" dirty="0">
                          <a:solidFill>
                            <a:srgbClr val="000000"/>
                          </a:solidFill>
                          <a:latin typeface="Calibri"/>
                        </a:rPr>
                        <a:t>Mecanismos de coordinación y asesoría dirigidos a los gobiernos de las entidades federativas y municipales, instrumentados ineficazmente.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rowSpan="3">
                  <a:txBody>
                    <a:bodyPr/>
                    <a:lstStyle/>
                    <a:p>
                      <a:pPr algn="ctr" fontAlgn="ctr"/>
                      <a:r>
                        <a:rPr lang="es-MX" sz="900" b="1" i="0" u="none" strike="noStrike">
                          <a:solidFill>
                            <a:srgbClr val="000000"/>
                          </a:solidFill>
                          <a:latin typeface="Calibri"/>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rowSpan="3">
                  <a:txBody>
                    <a:bodyPr/>
                    <a:lstStyle/>
                    <a:p>
                      <a:pPr algn="ctr" fontAlgn="ctr"/>
                      <a:r>
                        <a:rPr lang="es-MX" sz="900" b="1" i="0" u="none" strike="noStrike">
                          <a:solidFill>
                            <a:srgbClr val="000000"/>
                          </a:solidFill>
                          <a:latin typeface="Calibri"/>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rowSpan="3">
                  <a:txBody>
                    <a:bodyPr/>
                    <a:lstStyle/>
                    <a:p>
                      <a:pPr algn="ctr" fontAlgn="ctr"/>
                      <a:r>
                        <a:rPr lang="es-MX" sz="900" b="1" i="0" u="none" strike="noStrike" dirty="0">
                          <a:solidFill>
                            <a:srgbClr val="000000"/>
                          </a:solidFill>
                          <a:latin typeface="Cambria"/>
                        </a:rPr>
                        <a:t>III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8E0000"/>
                    </a:solidFill>
                  </a:tcPr>
                </a:tc>
                <a:tc rowSpan="3">
                  <a:txBody>
                    <a:bodyPr/>
                    <a:lstStyle/>
                    <a:p>
                      <a:pPr algn="ctr" fontAlgn="ctr"/>
                      <a:r>
                        <a:rPr lang="es-MX" sz="900" b="1" i="0" u="none" strike="noStrike" dirty="0">
                          <a:solidFill>
                            <a:srgbClr val="000000"/>
                          </a:solidFill>
                          <a:latin typeface="Calibri"/>
                        </a:rPr>
                        <a:t>REDUCIR EL RIESGO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dirty="0">
                          <a:solidFill>
                            <a:srgbClr val="000000"/>
                          </a:solidFill>
                          <a:latin typeface="Calibri"/>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Que no se cuente oportunamente con personal suficiente para cumplir con las acciones de coordinación y asesoría programadas para el 2015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dirty="0">
                          <a:solidFill>
                            <a:srgbClr val="000000"/>
                          </a:solidFill>
                          <a:latin typeface="Calibri"/>
                        </a:rPr>
                        <a:t>Dar seguimiento mensual al avance en la contratación de los asesores externos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Unidad de Operación Regional y Contraloría Social (UORCS)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Lic. David Fernando Negrete Castañón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dirty="0">
                          <a:solidFill>
                            <a:srgbClr val="000000"/>
                          </a:solidFill>
                          <a:latin typeface="Calibri"/>
                        </a:rPr>
                        <a:t>02/02/2015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31/12/2015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dirty="0">
                          <a:solidFill>
                            <a:srgbClr val="000000"/>
                          </a:solidFill>
                          <a:latin typeface="Calibri"/>
                        </a:rPr>
                        <a:t>Reportes mensuales de avance de la contratación de asesores externos que participan en las acciones de coordinación y asesoría a las entidades federativas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extLst>
                  <a:ext uri="{0D108BD9-81ED-4DB2-BD59-A6C34878D82A}">
                    <a16:rowId xmlns:a16="http://schemas.microsoft.com/office/drawing/2014/main" val="10001"/>
                  </a:ext>
                </a:extLst>
              </a:tr>
              <a:tr h="111491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900" b="0" i="0" u="none" strike="noStrike">
                          <a:solidFill>
                            <a:srgbClr val="000000"/>
                          </a:solidFill>
                          <a:latin typeface="Calibri"/>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dirty="0">
                          <a:solidFill>
                            <a:srgbClr val="000000"/>
                          </a:solidFill>
                          <a:latin typeface="Calibri"/>
                        </a:rPr>
                        <a:t>Que no se cuente con el apoyo requerido de los Órganos Estatales de Control para realizar las acciones de coordinación y asesoría programadas para el 2015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Contar con enlaces de los Órganos Estatales de Control para la instrumentación de acciones de coordinación y aesoría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Unidad de Operación Regional y Contraloría Social (UORCS)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Lic. David Fernando Negrete Castañón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02/02/2015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31/12/2015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Relación de enlaces de los Órganos Estatales de Control para instrumentar las acciones de coordinación y asesoría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extLst>
                  <a:ext uri="{0D108BD9-81ED-4DB2-BD59-A6C34878D82A}">
                    <a16:rowId xmlns:a16="http://schemas.microsoft.com/office/drawing/2014/main" val="10002"/>
                  </a:ext>
                </a:extLst>
              </a:tr>
              <a:tr h="118436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900" b="0" i="0" u="none" strike="noStrike">
                          <a:solidFill>
                            <a:srgbClr val="000000"/>
                          </a:solidFill>
                          <a:latin typeface="Calibri"/>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dirty="0">
                          <a:solidFill>
                            <a:srgbClr val="000000"/>
                          </a:solidFill>
                          <a:latin typeface="Calibri"/>
                        </a:rPr>
                        <a:t>Que las instancias a las que van dirigidas las acciones de coordinación y asesoría programadas para el 2015 no participen.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Realizar reuniones para sensibilizar a las instancias participantes sobre las acciones de coordinación y asesoría a efectuar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Unidad de Operación Regional y Contraloría Social (UORCS)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Lic. David Fernando Negrete Castañón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02/02/2015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a:solidFill>
                            <a:srgbClr val="000000"/>
                          </a:solidFill>
                          <a:latin typeface="Calibri"/>
                        </a:rPr>
                        <a:t>31/12/2015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fontAlgn="ctr"/>
                      <a:r>
                        <a:rPr lang="es-MX" sz="900" b="0" i="0" u="none" strike="noStrike" dirty="0">
                          <a:solidFill>
                            <a:srgbClr val="000000"/>
                          </a:solidFill>
                          <a:latin typeface="Calibri"/>
                        </a:rPr>
                        <a:t>Minutas de las reuniones para sensibilizar a las instancias participantes sobre las acciones de coordinación y asesoría a efectuar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extLst>
                  <a:ext uri="{0D108BD9-81ED-4DB2-BD59-A6C34878D82A}">
                    <a16:rowId xmlns:a16="http://schemas.microsoft.com/office/drawing/2014/main" val="10003"/>
                  </a:ext>
                </a:extLst>
              </a:tr>
            </a:tbl>
          </a:graphicData>
        </a:graphic>
      </p:graphicFrame>
      <p:sp>
        <p:nvSpPr>
          <p:cNvPr id="5" name="7 CuadroTexto"/>
          <p:cNvSpPr txBox="1"/>
          <p:nvPr/>
        </p:nvSpPr>
        <p:spPr>
          <a:xfrm>
            <a:off x="2555776" y="116632"/>
            <a:ext cx="6336704" cy="707886"/>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2000" b="1" dirty="0" smtClean="0">
                <a:solidFill>
                  <a:srgbClr val="BC0000"/>
                </a:solidFill>
                <a:latin typeface="Soberana Titular" panose="02000000000000000000" pitchFamily="50" charset="0"/>
                <a:cs typeface="Times New Roman" pitchFamily="18" charset="0"/>
              </a:rPr>
              <a:t>Programa de Trabajo de Administración de Riesgos (PTAR)</a:t>
            </a:r>
            <a:endParaRPr lang="es-MX" sz="2000" b="1" dirty="0">
              <a:solidFill>
                <a:srgbClr val="BC0000"/>
              </a:solidFill>
              <a:latin typeface="Soberana Titular" panose="02000000000000000000" pitchFamily="50"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a 1"/>
          <p:cNvGraphicFramePr/>
          <p:nvPr>
            <p:extLst>
              <p:ext uri="{D42A27DB-BD31-4B8C-83A1-F6EECF244321}">
                <p14:modId xmlns:p14="http://schemas.microsoft.com/office/powerpoint/2010/main" val="2846862991"/>
              </p:ext>
            </p:extLst>
          </p:nvPr>
        </p:nvGraphicFramePr>
        <p:xfrm>
          <a:off x="1259632" y="1621016"/>
          <a:ext cx="698477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7 CuadroTexto"/>
          <p:cNvSpPr txBox="1"/>
          <p:nvPr/>
        </p:nvSpPr>
        <p:spPr>
          <a:xfrm>
            <a:off x="2267744" y="800968"/>
            <a:ext cx="4824536"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Reporte de Avance Trimestral del PTAR</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9"/>
          <p:cNvGrpSpPr>
            <a:grpSpLocks/>
          </p:cNvGrpSpPr>
          <p:nvPr/>
        </p:nvGrpSpPr>
        <p:grpSpPr bwMode="auto">
          <a:xfrm>
            <a:off x="520923" y="1628800"/>
            <a:ext cx="3186979" cy="3377234"/>
            <a:chOff x="1370" y="578"/>
            <a:chExt cx="1478" cy="1785"/>
          </a:xfrm>
        </p:grpSpPr>
        <p:sp>
          <p:nvSpPr>
            <p:cNvPr id="10" name="Rectangle 3"/>
            <p:cNvSpPr>
              <a:spLocks noChangeArrowheads="1"/>
            </p:cNvSpPr>
            <p:nvPr/>
          </p:nvSpPr>
          <p:spPr bwMode="auto">
            <a:xfrm>
              <a:off x="1621" y="1462"/>
              <a:ext cx="567" cy="56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2" name="Rectangle 4"/>
            <p:cNvSpPr>
              <a:spLocks noChangeArrowheads="1"/>
            </p:cNvSpPr>
            <p:nvPr/>
          </p:nvSpPr>
          <p:spPr bwMode="auto">
            <a:xfrm>
              <a:off x="2193" y="1463"/>
              <a:ext cx="567" cy="56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4" name="Rectangle 5"/>
            <p:cNvSpPr>
              <a:spLocks noChangeArrowheads="1"/>
            </p:cNvSpPr>
            <p:nvPr/>
          </p:nvSpPr>
          <p:spPr bwMode="auto">
            <a:xfrm>
              <a:off x="1621" y="891"/>
              <a:ext cx="567" cy="566"/>
            </a:xfrm>
            <a:prstGeom prst="rect">
              <a:avLst/>
            </a:prstGeom>
            <a:gradFill rotWithShape="1">
              <a:gsLst>
                <a:gs pos="0">
                  <a:srgbClr val="FF9900">
                    <a:alpha val="20000"/>
                  </a:srgbClr>
                </a:gs>
                <a:gs pos="50000">
                  <a:schemeClr val="bg1">
                    <a:alpha val="20000"/>
                  </a:schemeClr>
                </a:gs>
                <a:gs pos="100000">
                  <a:srgbClr val="FF9900">
                    <a:alpha val="20000"/>
                  </a:srgbClr>
                </a:gs>
              </a:gsLst>
              <a:lin ang="5400000" scaled="1"/>
            </a:gra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FF990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5" name="Rectangle 6"/>
            <p:cNvSpPr>
              <a:spLocks noChangeArrowheads="1"/>
            </p:cNvSpPr>
            <p:nvPr/>
          </p:nvSpPr>
          <p:spPr bwMode="auto">
            <a:xfrm>
              <a:off x="2192" y="890"/>
              <a:ext cx="567" cy="566"/>
            </a:xfrm>
            <a:prstGeom prst="rect">
              <a:avLst/>
            </a:prstGeom>
            <a:gradFill rotWithShape="1">
              <a:gsLst>
                <a:gs pos="0">
                  <a:srgbClr val="C0C0C0">
                    <a:alpha val="20000"/>
                  </a:srgbClr>
                </a:gs>
                <a:gs pos="50000">
                  <a:srgbClr val="FFFFFF">
                    <a:alpha val="20000"/>
                  </a:srgbClr>
                </a:gs>
                <a:gs pos="100000">
                  <a:srgbClr val="C0C0C0">
                    <a:alpha val="20000"/>
                  </a:srgbClr>
                </a:gs>
              </a:gsLst>
              <a:lin ang="5400000" scaled="1"/>
            </a:gra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16" name="AutoShape 7">
              <a:hlinkClick r:id="" action="ppaction://noaction" highlightClick="1"/>
            </p:cNvPr>
            <p:cNvSpPr>
              <a:spLocks noChangeArrowheads="1"/>
            </p:cNvSpPr>
            <p:nvPr/>
          </p:nvSpPr>
          <p:spPr bwMode="auto">
            <a:xfrm>
              <a:off x="1965" y="928"/>
              <a:ext cx="185" cy="127"/>
            </a:xfrm>
            <a:prstGeom prst="actionButtonBlank">
              <a:avLst/>
            </a:prstGeom>
            <a:gradFill rotWithShape="1">
              <a:gsLst>
                <a:gs pos="0">
                  <a:srgbClr val="FF9900">
                    <a:alpha val="60001"/>
                  </a:srgbClr>
                </a:gs>
                <a:gs pos="50000">
                  <a:srgbClr val="FFFFFF">
                    <a:alpha val="60001"/>
                  </a:srgbClr>
                </a:gs>
                <a:gs pos="100000">
                  <a:srgbClr val="FF9900">
                    <a:alpha val="60001"/>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s-MX" sz="1000" b="1">
                  <a:solidFill>
                    <a:srgbClr val="0000FF"/>
                  </a:solidFill>
                  <a:latin typeface="Times New Roman" pitchFamily="18" charset="0"/>
                </a:rPr>
                <a:t>II</a:t>
              </a:r>
              <a:endParaRPr lang="es-ES" sz="1000">
                <a:solidFill>
                  <a:srgbClr val="0000FF"/>
                </a:solidFill>
                <a:latin typeface="Times New Roman" pitchFamily="18" charset="0"/>
              </a:endParaRPr>
            </a:p>
          </p:txBody>
        </p:sp>
        <p:sp>
          <p:nvSpPr>
            <p:cNvPr id="17" name="Text Box 8"/>
            <p:cNvSpPr txBox="1">
              <a:spLocks noChangeArrowheads="1"/>
            </p:cNvSpPr>
            <p:nvPr/>
          </p:nvSpPr>
          <p:spPr bwMode="auto">
            <a:xfrm>
              <a:off x="1463" y="1389"/>
              <a:ext cx="137" cy="155"/>
            </a:xfrm>
            <a:prstGeom prst="rect">
              <a:avLst/>
            </a:prstGeom>
            <a:noFill/>
            <a:ln w="9525" algn="ctr">
              <a:noFill/>
              <a:miter lim="800000"/>
              <a:headEnd/>
              <a:tailEnd/>
            </a:ln>
            <a:effectLst/>
          </p:spPr>
          <p:txBody>
            <a:bodyPr wrap="none">
              <a:spAutoFit/>
            </a:bodyPr>
            <a:lstStyle/>
            <a:p>
              <a:pPr algn="just">
                <a:defRPr/>
              </a:pPr>
              <a:r>
                <a:rPr lang="es-MX" sz="1000" b="1" dirty="0">
                  <a:effectLst>
                    <a:outerShdw blurRad="38100" dist="38100" dir="2700000" algn="tl">
                      <a:srgbClr val="C0C0C0"/>
                    </a:outerShdw>
                  </a:effectLst>
                  <a:latin typeface="Times New Roman" pitchFamily="18" charset="0"/>
                </a:rPr>
                <a:t>5</a:t>
              </a:r>
              <a:endParaRPr lang="es-ES" sz="1000" b="1" dirty="0">
                <a:effectLst>
                  <a:outerShdw blurRad="38100" dist="38100" dir="2700000" algn="tl">
                    <a:srgbClr val="C0C0C0"/>
                  </a:outerShdw>
                </a:effectLst>
                <a:latin typeface="Times New Roman" pitchFamily="18" charset="0"/>
              </a:endParaRPr>
            </a:p>
          </p:txBody>
        </p:sp>
        <p:sp>
          <p:nvSpPr>
            <p:cNvPr id="18" name="Text Box 9"/>
            <p:cNvSpPr txBox="1">
              <a:spLocks noChangeArrowheads="1"/>
            </p:cNvSpPr>
            <p:nvPr/>
          </p:nvSpPr>
          <p:spPr bwMode="auto">
            <a:xfrm>
              <a:off x="2120" y="2051"/>
              <a:ext cx="139" cy="160"/>
            </a:xfrm>
            <a:prstGeom prst="rect">
              <a:avLst/>
            </a:prstGeom>
            <a:noFill/>
            <a:ln w="9525" algn="ctr">
              <a:noFill/>
              <a:miter lim="800000"/>
              <a:headEnd/>
              <a:tailEnd/>
            </a:ln>
            <a:effectLst/>
          </p:spPr>
          <p:txBody>
            <a:bodyPr wrap="none">
              <a:spAutoFit/>
            </a:bodyPr>
            <a:lstStyle/>
            <a:p>
              <a:pPr algn="just">
                <a:defRPr/>
              </a:pPr>
              <a:r>
                <a:rPr lang="es-MX" sz="1050" b="1" dirty="0">
                  <a:effectLst>
                    <a:outerShdw blurRad="38100" dist="38100" dir="2700000" algn="tl">
                      <a:srgbClr val="C0C0C0"/>
                    </a:outerShdw>
                  </a:effectLst>
                  <a:latin typeface="Times New Roman" pitchFamily="18" charset="0"/>
                </a:rPr>
                <a:t>5</a:t>
              </a:r>
              <a:endParaRPr lang="es-ES" sz="1050" b="1" dirty="0">
                <a:effectLst>
                  <a:outerShdw blurRad="38100" dist="38100" dir="2700000" algn="tl">
                    <a:srgbClr val="C0C0C0"/>
                  </a:outerShdw>
                </a:effectLst>
                <a:latin typeface="Times New Roman" pitchFamily="18" charset="0"/>
              </a:endParaRPr>
            </a:p>
          </p:txBody>
        </p:sp>
        <p:sp>
          <p:nvSpPr>
            <p:cNvPr id="19" name="Text Box 10"/>
            <p:cNvSpPr txBox="1">
              <a:spLocks noChangeArrowheads="1"/>
            </p:cNvSpPr>
            <p:nvPr/>
          </p:nvSpPr>
          <p:spPr bwMode="auto">
            <a:xfrm>
              <a:off x="2672" y="2051"/>
              <a:ext cx="176" cy="160"/>
            </a:xfrm>
            <a:prstGeom prst="rect">
              <a:avLst/>
            </a:prstGeom>
            <a:noFill/>
            <a:ln w="9525" algn="ctr">
              <a:noFill/>
              <a:miter lim="800000"/>
              <a:headEnd/>
              <a:tailEnd/>
            </a:ln>
            <a:effectLst/>
          </p:spPr>
          <p:txBody>
            <a:bodyPr wrap="none">
              <a:spAutoFit/>
            </a:bodyPr>
            <a:lstStyle/>
            <a:p>
              <a:pPr algn="just">
                <a:defRPr/>
              </a:pPr>
              <a:r>
                <a:rPr lang="es-MX" sz="1050" b="1" dirty="0">
                  <a:effectLst>
                    <a:outerShdw blurRad="38100" dist="38100" dir="2700000" algn="tl">
                      <a:srgbClr val="C0C0C0"/>
                    </a:outerShdw>
                  </a:effectLst>
                  <a:latin typeface="Times New Roman" pitchFamily="18" charset="0"/>
                </a:rPr>
                <a:t>10</a:t>
              </a:r>
              <a:endParaRPr lang="es-ES" sz="1050" b="1" dirty="0">
                <a:effectLst>
                  <a:outerShdw blurRad="38100" dist="38100" dir="2700000" algn="tl">
                    <a:srgbClr val="C0C0C0"/>
                  </a:outerShdw>
                </a:effectLst>
                <a:latin typeface="Times New Roman" pitchFamily="18" charset="0"/>
              </a:endParaRPr>
            </a:p>
          </p:txBody>
        </p:sp>
        <p:sp>
          <p:nvSpPr>
            <p:cNvPr id="20" name="Text Box 11"/>
            <p:cNvSpPr txBox="1">
              <a:spLocks noChangeArrowheads="1"/>
            </p:cNvSpPr>
            <p:nvPr/>
          </p:nvSpPr>
          <p:spPr bwMode="auto">
            <a:xfrm>
              <a:off x="1443" y="821"/>
              <a:ext cx="173" cy="155"/>
            </a:xfrm>
            <a:prstGeom prst="rect">
              <a:avLst/>
            </a:prstGeom>
            <a:noFill/>
            <a:ln w="9525" algn="ctr">
              <a:noFill/>
              <a:miter lim="800000"/>
              <a:headEnd/>
              <a:tailEnd/>
            </a:ln>
            <a:effectLst/>
          </p:spPr>
          <p:txBody>
            <a:bodyPr wrap="none">
              <a:spAutoFit/>
            </a:bodyPr>
            <a:lstStyle/>
            <a:p>
              <a:pPr algn="just">
                <a:defRPr/>
              </a:pPr>
              <a:r>
                <a:rPr lang="es-MX" sz="1000" b="1" dirty="0">
                  <a:effectLst>
                    <a:outerShdw blurRad="38100" dist="38100" dir="2700000" algn="tl">
                      <a:srgbClr val="C0C0C0"/>
                    </a:outerShdw>
                  </a:effectLst>
                  <a:latin typeface="Times New Roman" pitchFamily="18" charset="0"/>
                </a:rPr>
                <a:t>10</a:t>
              </a:r>
              <a:endParaRPr lang="es-ES" sz="1000" b="1" dirty="0">
                <a:effectLst>
                  <a:outerShdw blurRad="38100" dist="38100" dir="2700000" algn="tl">
                    <a:srgbClr val="C0C0C0"/>
                  </a:outerShdw>
                </a:effectLst>
                <a:latin typeface="Times New Roman" pitchFamily="18" charset="0"/>
              </a:endParaRPr>
            </a:p>
          </p:txBody>
        </p:sp>
        <p:sp>
          <p:nvSpPr>
            <p:cNvPr id="21" name="Text Box 12"/>
            <p:cNvSpPr txBox="1">
              <a:spLocks noChangeArrowheads="1"/>
            </p:cNvSpPr>
            <p:nvPr/>
          </p:nvSpPr>
          <p:spPr bwMode="auto">
            <a:xfrm>
              <a:off x="1490" y="2027"/>
              <a:ext cx="139" cy="160"/>
            </a:xfrm>
            <a:prstGeom prst="rect">
              <a:avLst/>
            </a:prstGeom>
            <a:noFill/>
            <a:ln w="9525" algn="ctr">
              <a:noFill/>
              <a:miter lim="800000"/>
              <a:headEnd/>
              <a:tailEnd/>
            </a:ln>
            <a:effectLst/>
          </p:spPr>
          <p:txBody>
            <a:bodyPr wrap="none">
              <a:spAutoFit/>
            </a:bodyPr>
            <a:lstStyle/>
            <a:p>
              <a:pPr algn="just">
                <a:defRPr/>
              </a:pPr>
              <a:r>
                <a:rPr lang="es-MX" sz="1050" b="1">
                  <a:effectLst>
                    <a:outerShdw blurRad="38100" dist="38100" dir="2700000" algn="tl">
                      <a:srgbClr val="C0C0C0"/>
                    </a:outerShdw>
                  </a:effectLst>
                  <a:latin typeface="Times New Roman" pitchFamily="18" charset="0"/>
                </a:rPr>
                <a:t>0</a:t>
              </a:r>
              <a:endParaRPr lang="es-ES" sz="1050" b="1">
                <a:effectLst>
                  <a:outerShdw blurRad="38100" dist="38100" dir="2700000" algn="tl">
                    <a:srgbClr val="C0C0C0"/>
                  </a:outerShdw>
                </a:effectLst>
                <a:latin typeface="Times New Roman" pitchFamily="18" charset="0"/>
              </a:endParaRPr>
            </a:p>
          </p:txBody>
        </p:sp>
        <p:sp>
          <p:nvSpPr>
            <p:cNvPr id="22" name="Line 13"/>
            <p:cNvSpPr>
              <a:spLocks noChangeShapeType="1"/>
            </p:cNvSpPr>
            <p:nvPr/>
          </p:nvSpPr>
          <p:spPr bwMode="auto">
            <a:xfrm rot="-5400000">
              <a:off x="1589" y="1448"/>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3" name="Text Box 14"/>
            <p:cNvSpPr txBox="1">
              <a:spLocks noChangeArrowheads="1"/>
            </p:cNvSpPr>
            <p:nvPr/>
          </p:nvSpPr>
          <p:spPr bwMode="auto">
            <a:xfrm rot="16200000">
              <a:off x="1150" y="1399"/>
              <a:ext cx="568" cy="128"/>
            </a:xfrm>
            <a:prstGeom prst="rect">
              <a:avLst/>
            </a:prstGeom>
            <a:noFill/>
            <a:ln w="9525" algn="ctr">
              <a:noFill/>
              <a:miter lim="800000"/>
              <a:headEnd/>
              <a:tailEnd/>
            </a:ln>
            <a:effectLst/>
          </p:spPr>
          <p:txBody>
            <a:bodyPr wrap="none">
              <a:spAutoFit/>
            </a:bodyPr>
            <a:lstStyle/>
            <a:p>
              <a:pPr algn="just">
                <a:defRPr/>
              </a:pPr>
              <a:r>
                <a:rPr lang="es-MX" sz="1200" b="1" dirty="0" smtClean="0">
                  <a:latin typeface="Soberana Texto" panose="02000000000000000000" pitchFamily="50" charset="0"/>
                </a:rPr>
                <a:t>Probabilidad</a:t>
              </a:r>
              <a:endParaRPr lang="es-ES" sz="1200" b="1" dirty="0">
                <a:latin typeface="Soberana Texto" panose="02000000000000000000" pitchFamily="50" charset="0"/>
              </a:endParaRPr>
            </a:p>
          </p:txBody>
        </p:sp>
        <p:sp>
          <p:nvSpPr>
            <p:cNvPr id="25" name="Text Box 15"/>
            <p:cNvSpPr txBox="1">
              <a:spLocks noChangeArrowheads="1"/>
            </p:cNvSpPr>
            <p:nvPr/>
          </p:nvSpPr>
          <p:spPr bwMode="auto">
            <a:xfrm>
              <a:off x="1890" y="2217"/>
              <a:ext cx="708" cy="146"/>
            </a:xfrm>
            <a:prstGeom prst="rect">
              <a:avLst/>
            </a:prstGeom>
            <a:noFill/>
            <a:ln w="9525" algn="ctr">
              <a:noFill/>
              <a:miter lim="800000"/>
              <a:headEnd/>
              <a:tailEnd/>
            </a:ln>
            <a:effectLst/>
          </p:spPr>
          <p:txBody>
            <a:bodyPr wrap="none">
              <a:spAutoFit/>
            </a:bodyPr>
            <a:lstStyle/>
            <a:p>
              <a:pPr algn="just">
                <a:defRPr/>
              </a:pPr>
              <a:r>
                <a:rPr lang="es-MX" sz="1200" b="1" dirty="0">
                  <a:latin typeface="Soberana Texto" panose="02000000000000000000" pitchFamily="50" charset="0"/>
                </a:rPr>
                <a:t>Impacto del Riesgo</a:t>
              </a:r>
              <a:endParaRPr lang="es-ES" sz="1200" b="1" dirty="0">
                <a:latin typeface="Soberana Texto" panose="02000000000000000000" pitchFamily="50" charset="0"/>
              </a:endParaRPr>
            </a:p>
          </p:txBody>
        </p:sp>
        <p:sp>
          <p:nvSpPr>
            <p:cNvPr id="26" name="Line 16"/>
            <p:cNvSpPr>
              <a:spLocks noChangeShapeType="1"/>
            </p:cNvSpPr>
            <p:nvPr/>
          </p:nvSpPr>
          <p:spPr bwMode="auto">
            <a:xfrm>
              <a:off x="2189" y="887"/>
              <a:ext cx="0" cy="1141"/>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8" name="Line 17"/>
            <p:cNvSpPr>
              <a:spLocks noChangeShapeType="1"/>
            </p:cNvSpPr>
            <p:nvPr/>
          </p:nvSpPr>
          <p:spPr bwMode="auto">
            <a:xfrm rot="-5400000">
              <a:off x="2189" y="891"/>
              <a:ext cx="0" cy="1139"/>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29" name="Line 18"/>
            <p:cNvSpPr>
              <a:spLocks noChangeShapeType="1"/>
            </p:cNvSpPr>
            <p:nvPr/>
          </p:nvSpPr>
          <p:spPr bwMode="auto">
            <a:xfrm>
              <a:off x="1589" y="887"/>
              <a:ext cx="0" cy="1204"/>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1" name="Line 19"/>
            <p:cNvSpPr>
              <a:spLocks noChangeShapeType="1"/>
            </p:cNvSpPr>
            <p:nvPr/>
          </p:nvSpPr>
          <p:spPr bwMode="auto">
            <a:xfrm rot="-5400000">
              <a:off x="1589" y="875"/>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2" name="Line 20"/>
            <p:cNvSpPr>
              <a:spLocks noChangeShapeType="1"/>
            </p:cNvSpPr>
            <p:nvPr/>
          </p:nvSpPr>
          <p:spPr bwMode="auto">
            <a:xfrm rot="-5400000">
              <a:off x="2161" y="1447"/>
              <a:ext cx="0" cy="1208"/>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4" name="Line 21"/>
            <p:cNvSpPr>
              <a:spLocks noChangeShapeType="1"/>
            </p:cNvSpPr>
            <p:nvPr/>
          </p:nvSpPr>
          <p:spPr bwMode="auto">
            <a:xfrm rot="-10800000">
              <a:off x="2189" y="2038"/>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5" name="Line 22"/>
            <p:cNvSpPr>
              <a:spLocks noChangeShapeType="1"/>
            </p:cNvSpPr>
            <p:nvPr/>
          </p:nvSpPr>
          <p:spPr bwMode="auto">
            <a:xfrm rot="-10800000">
              <a:off x="2761" y="2038"/>
              <a:ext cx="0" cy="39"/>
            </a:xfrm>
            <a:prstGeom prst="line">
              <a:avLst/>
            </a:prstGeom>
            <a:noFill/>
            <a:ln w="9525">
              <a:solidFill>
                <a:schemeClr val="tx1"/>
              </a:solidFill>
              <a:round/>
              <a:headEnd/>
              <a:tailEnd/>
            </a:ln>
            <a:effectLst/>
          </p:spPr>
          <p:txBody>
            <a:bodyPr>
              <a:spAutoFit/>
            </a:bodyPr>
            <a:lstStyle/>
            <a:p>
              <a:pPr algn="just">
                <a:defRPr/>
              </a:pPr>
              <a:endParaRPr lang="es-MX" sz="1600" b="1">
                <a:effectLst>
                  <a:outerShdw blurRad="38100" dist="38100" dir="2700000" algn="tl">
                    <a:srgbClr val="000000">
                      <a:alpha val="43137"/>
                    </a:srgbClr>
                  </a:outerShdw>
                </a:effectLst>
                <a:latin typeface="Times New Roman" pitchFamily="18" charset="0"/>
              </a:endParaRPr>
            </a:p>
          </p:txBody>
        </p:sp>
        <p:sp>
          <p:nvSpPr>
            <p:cNvPr id="36" name="AutoShape 27">
              <a:hlinkClick r:id="" action="ppaction://noaction" highlightClick="1"/>
            </p:cNvPr>
            <p:cNvSpPr>
              <a:spLocks noChangeArrowheads="1"/>
            </p:cNvSpPr>
            <p:nvPr/>
          </p:nvSpPr>
          <p:spPr bwMode="auto">
            <a:xfrm>
              <a:off x="1549" y="578"/>
              <a:ext cx="1247" cy="136"/>
            </a:xfrm>
            <a:prstGeom prst="actionButtonBlank">
              <a:avLst/>
            </a:prstGeom>
            <a:solidFill>
              <a:srgbClr val="7F7F7F"/>
            </a:solidFill>
            <a:ln w="9525">
              <a:noFill/>
              <a:miter lim="800000"/>
              <a:headEnd/>
              <a:tailEnd/>
            </a:ln>
            <a:effectLst/>
          </p:spPr>
          <p:txBody>
            <a:bodyPr wrap="none" anchor="ctr"/>
            <a:lstStyle/>
            <a:p>
              <a:pPr algn="ctr">
                <a:defRPr/>
              </a:pPr>
              <a:r>
                <a:rPr lang="es-MX" sz="1600" b="1" dirty="0" smtClean="0">
                  <a:solidFill>
                    <a:schemeClr val="bg1"/>
                  </a:solidFill>
                  <a:latin typeface="Soberana Texto" panose="02000000000000000000" pitchFamily="50" charset="0"/>
                  <a:cs typeface="Mongolian Baiti" panose="03000500000000000000" pitchFamily="66" charset="0"/>
                </a:rPr>
                <a:t>AÑO ANTERIOR</a:t>
              </a:r>
              <a:endParaRPr lang="es-ES" sz="1600" b="1" dirty="0">
                <a:solidFill>
                  <a:schemeClr val="bg1"/>
                </a:solidFill>
                <a:latin typeface="Soberana Texto" panose="02000000000000000000" pitchFamily="50" charset="0"/>
                <a:cs typeface="Mongolian Baiti" panose="03000500000000000000" pitchFamily="66" charset="0"/>
              </a:endParaRPr>
            </a:p>
          </p:txBody>
        </p:sp>
      </p:grpSp>
      <p:grpSp>
        <p:nvGrpSpPr>
          <p:cNvPr id="37" name="Group 109"/>
          <p:cNvGrpSpPr>
            <a:grpSpLocks/>
          </p:cNvGrpSpPr>
          <p:nvPr/>
        </p:nvGrpSpPr>
        <p:grpSpPr bwMode="auto">
          <a:xfrm>
            <a:off x="5099388" y="2708920"/>
            <a:ext cx="3139289" cy="3312897"/>
            <a:chOff x="1368" y="578"/>
            <a:chExt cx="1480" cy="1780"/>
          </a:xfrm>
        </p:grpSpPr>
        <p:sp>
          <p:nvSpPr>
            <p:cNvPr id="38" name="Rectangle 3"/>
            <p:cNvSpPr>
              <a:spLocks noChangeArrowheads="1"/>
            </p:cNvSpPr>
            <p:nvPr/>
          </p:nvSpPr>
          <p:spPr bwMode="auto">
            <a:xfrm>
              <a:off x="1621" y="1462"/>
              <a:ext cx="567" cy="56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39" name="Rectangle 4"/>
            <p:cNvSpPr>
              <a:spLocks noChangeArrowheads="1"/>
            </p:cNvSpPr>
            <p:nvPr/>
          </p:nvSpPr>
          <p:spPr bwMode="auto">
            <a:xfrm>
              <a:off x="2193" y="1463"/>
              <a:ext cx="567" cy="567"/>
            </a:xfrm>
            <a:prstGeom prst="rect">
              <a:avLst/>
            </a:prstGeom>
            <a:gradFill rotWithShape="1">
              <a:gsLst>
                <a:gs pos="0">
                  <a:srgbClr val="C0C0C0">
                    <a:alpha val="20000"/>
                  </a:srgbClr>
                </a:gs>
                <a:gs pos="50000">
                  <a:schemeClr val="bg1">
                    <a:alpha val="20000"/>
                  </a:schemeClr>
                </a:gs>
                <a:gs pos="100000">
                  <a:srgbClr val="C0C0C0">
                    <a:alpha val="20000"/>
                  </a:srgbClr>
                </a:gs>
              </a:gsLst>
              <a:lin ang="5400000" scaled="1"/>
            </a:gra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40" name="Rectangle 5"/>
            <p:cNvSpPr>
              <a:spLocks noChangeArrowheads="1"/>
            </p:cNvSpPr>
            <p:nvPr/>
          </p:nvSpPr>
          <p:spPr bwMode="auto">
            <a:xfrm>
              <a:off x="1621" y="891"/>
              <a:ext cx="567" cy="566"/>
            </a:xfrm>
            <a:prstGeom prst="rect">
              <a:avLst/>
            </a:prstGeom>
            <a:gradFill rotWithShape="1">
              <a:gsLst>
                <a:gs pos="0">
                  <a:srgbClr val="FF9900">
                    <a:alpha val="20000"/>
                  </a:srgbClr>
                </a:gs>
                <a:gs pos="50000">
                  <a:schemeClr val="bg1">
                    <a:alpha val="20000"/>
                  </a:schemeClr>
                </a:gs>
                <a:gs pos="100000">
                  <a:srgbClr val="FF9900">
                    <a:alpha val="20000"/>
                  </a:srgbClr>
                </a:gs>
              </a:gsLst>
              <a:lin ang="5400000" scaled="1"/>
            </a:gra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FF990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41" name="Rectangle 6"/>
            <p:cNvSpPr>
              <a:spLocks noChangeArrowheads="1"/>
            </p:cNvSpPr>
            <p:nvPr/>
          </p:nvSpPr>
          <p:spPr bwMode="auto">
            <a:xfrm>
              <a:off x="2192" y="890"/>
              <a:ext cx="567" cy="566"/>
            </a:xfrm>
            <a:prstGeom prst="rect">
              <a:avLst/>
            </a:prstGeom>
            <a:gradFill rotWithShape="1">
              <a:gsLst>
                <a:gs pos="0">
                  <a:srgbClr val="C0C0C0">
                    <a:alpha val="20000"/>
                  </a:srgbClr>
                </a:gs>
                <a:gs pos="50000">
                  <a:srgbClr val="FFFFFF">
                    <a:alpha val="20000"/>
                  </a:srgbClr>
                </a:gs>
                <a:gs pos="100000">
                  <a:srgbClr val="C0C0C0">
                    <a:alpha val="20000"/>
                  </a:srgbClr>
                </a:gs>
              </a:gsLst>
              <a:lin ang="5400000" scaled="1"/>
            </a:gradFill>
            <a:ln w="9525">
              <a:miter lim="800000"/>
              <a:headEnd/>
              <a:tailEnd/>
            </a:ln>
            <a:effectLst/>
            <a:scene3d>
              <a:camera prst="legacyObliqueTopRight"/>
              <a:lightRig rig="legacyFlat4" dir="b"/>
            </a:scene3d>
            <a:sp3d extrusionH="100000" prstMaterial="legacyMatte">
              <a:bevelT w="13500" h="13500" prst="angle"/>
              <a:bevelB w="13500" h="13500" prst="angle"/>
              <a:extrusionClr>
                <a:srgbClr val="C0C0C0"/>
              </a:extrusionClr>
            </a:sp3d>
          </p:spPr>
          <p:txBody>
            <a:bodyPr wrap="none" anchor="ctr">
              <a:flatTx/>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42" name="AutoShape 7">
              <a:hlinkClick r:id="" action="ppaction://noaction" highlightClick="1"/>
            </p:cNvPr>
            <p:cNvSpPr>
              <a:spLocks noChangeArrowheads="1"/>
            </p:cNvSpPr>
            <p:nvPr/>
          </p:nvSpPr>
          <p:spPr bwMode="auto">
            <a:xfrm>
              <a:off x="1965" y="928"/>
              <a:ext cx="185" cy="127"/>
            </a:xfrm>
            <a:prstGeom prst="actionButtonBlank">
              <a:avLst/>
            </a:prstGeom>
            <a:gradFill rotWithShape="1">
              <a:gsLst>
                <a:gs pos="0">
                  <a:srgbClr val="FF9900">
                    <a:alpha val="60001"/>
                  </a:srgbClr>
                </a:gs>
                <a:gs pos="50000">
                  <a:srgbClr val="FFFFFF">
                    <a:alpha val="60001"/>
                  </a:srgbClr>
                </a:gs>
                <a:gs pos="100000">
                  <a:srgbClr val="FF9900">
                    <a:alpha val="60001"/>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s-MX" sz="1000" b="1">
                  <a:solidFill>
                    <a:srgbClr val="0000FF"/>
                  </a:solidFill>
                  <a:latin typeface="Times New Roman" pitchFamily="18" charset="0"/>
                </a:rPr>
                <a:t>II</a:t>
              </a:r>
              <a:endParaRPr lang="es-ES" sz="1000">
                <a:solidFill>
                  <a:srgbClr val="0000FF"/>
                </a:solidFill>
                <a:latin typeface="Times New Roman" pitchFamily="18" charset="0"/>
              </a:endParaRPr>
            </a:p>
          </p:txBody>
        </p:sp>
        <p:sp>
          <p:nvSpPr>
            <p:cNvPr id="43" name="Text Box 8"/>
            <p:cNvSpPr txBox="1">
              <a:spLocks noChangeArrowheads="1"/>
            </p:cNvSpPr>
            <p:nvPr/>
          </p:nvSpPr>
          <p:spPr bwMode="auto">
            <a:xfrm>
              <a:off x="1463" y="1389"/>
              <a:ext cx="137" cy="155"/>
            </a:xfrm>
            <a:prstGeom prst="rect">
              <a:avLst/>
            </a:prstGeom>
            <a:noFill/>
            <a:ln w="9525" algn="ctr">
              <a:noFill/>
              <a:miter lim="800000"/>
              <a:headEnd/>
              <a:tailEnd/>
            </a:ln>
            <a:effectLst/>
          </p:spPr>
          <p:txBody>
            <a:bodyPr wrap="none">
              <a:spAutoFit/>
            </a:bodyPr>
            <a:lstStyle/>
            <a:p>
              <a:pPr algn="just">
                <a:defRPr/>
              </a:pPr>
              <a:r>
                <a:rPr lang="es-MX" sz="1000" b="1" dirty="0">
                  <a:effectLst>
                    <a:outerShdw blurRad="38100" dist="38100" dir="2700000" algn="tl">
                      <a:srgbClr val="C0C0C0"/>
                    </a:outerShdw>
                  </a:effectLst>
                  <a:latin typeface="Times New Roman" pitchFamily="18" charset="0"/>
                </a:rPr>
                <a:t>5</a:t>
              </a:r>
              <a:endParaRPr lang="es-ES" sz="1000" b="1" dirty="0">
                <a:effectLst>
                  <a:outerShdw blurRad="38100" dist="38100" dir="2700000" algn="tl">
                    <a:srgbClr val="C0C0C0"/>
                  </a:outerShdw>
                </a:effectLst>
                <a:latin typeface="Times New Roman" pitchFamily="18" charset="0"/>
              </a:endParaRPr>
            </a:p>
          </p:txBody>
        </p:sp>
        <p:sp>
          <p:nvSpPr>
            <p:cNvPr id="44" name="Text Box 9"/>
            <p:cNvSpPr txBox="1">
              <a:spLocks noChangeArrowheads="1"/>
            </p:cNvSpPr>
            <p:nvPr/>
          </p:nvSpPr>
          <p:spPr bwMode="auto">
            <a:xfrm>
              <a:off x="2120" y="2051"/>
              <a:ext cx="139" cy="160"/>
            </a:xfrm>
            <a:prstGeom prst="rect">
              <a:avLst/>
            </a:prstGeom>
            <a:noFill/>
            <a:ln w="9525" algn="ctr">
              <a:noFill/>
              <a:miter lim="800000"/>
              <a:headEnd/>
              <a:tailEnd/>
            </a:ln>
            <a:effectLst/>
          </p:spPr>
          <p:txBody>
            <a:bodyPr wrap="none">
              <a:spAutoFit/>
            </a:bodyPr>
            <a:lstStyle/>
            <a:p>
              <a:pPr algn="just">
                <a:defRPr/>
              </a:pPr>
              <a:r>
                <a:rPr lang="es-MX" sz="1050" b="1" dirty="0">
                  <a:effectLst>
                    <a:outerShdw blurRad="38100" dist="38100" dir="2700000" algn="tl">
                      <a:srgbClr val="C0C0C0"/>
                    </a:outerShdw>
                  </a:effectLst>
                  <a:latin typeface="Times New Roman" pitchFamily="18" charset="0"/>
                </a:rPr>
                <a:t>5</a:t>
              </a:r>
              <a:endParaRPr lang="es-ES" sz="1050" b="1" dirty="0">
                <a:effectLst>
                  <a:outerShdw blurRad="38100" dist="38100" dir="2700000" algn="tl">
                    <a:srgbClr val="C0C0C0"/>
                  </a:outerShdw>
                </a:effectLst>
                <a:latin typeface="Times New Roman" pitchFamily="18" charset="0"/>
              </a:endParaRPr>
            </a:p>
          </p:txBody>
        </p:sp>
        <p:sp>
          <p:nvSpPr>
            <p:cNvPr id="45" name="Text Box 10"/>
            <p:cNvSpPr txBox="1">
              <a:spLocks noChangeArrowheads="1"/>
            </p:cNvSpPr>
            <p:nvPr/>
          </p:nvSpPr>
          <p:spPr bwMode="auto">
            <a:xfrm>
              <a:off x="2672" y="2051"/>
              <a:ext cx="176" cy="160"/>
            </a:xfrm>
            <a:prstGeom prst="rect">
              <a:avLst/>
            </a:prstGeom>
            <a:noFill/>
            <a:ln w="9525" algn="ctr">
              <a:noFill/>
              <a:miter lim="800000"/>
              <a:headEnd/>
              <a:tailEnd/>
            </a:ln>
            <a:effectLst/>
          </p:spPr>
          <p:txBody>
            <a:bodyPr wrap="none">
              <a:spAutoFit/>
            </a:bodyPr>
            <a:lstStyle/>
            <a:p>
              <a:pPr algn="just">
                <a:defRPr/>
              </a:pPr>
              <a:r>
                <a:rPr lang="es-MX" sz="1050" b="1" dirty="0">
                  <a:effectLst>
                    <a:outerShdw blurRad="38100" dist="38100" dir="2700000" algn="tl">
                      <a:srgbClr val="C0C0C0"/>
                    </a:outerShdw>
                  </a:effectLst>
                  <a:latin typeface="Times New Roman" pitchFamily="18" charset="0"/>
                </a:rPr>
                <a:t>10</a:t>
              </a:r>
              <a:endParaRPr lang="es-ES" sz="1050" b="1" dirty="0">
                <a:effectLst>
                  <a:outerShdw blurRad="38100" dist="38100" dir="2700000" algn="tl">
                    <a:srgbClr val="C0C0C0"/>
                  </a:outerShdw>
                </a:effectLst>
                <a:latin typeface="Times New Roman" pitchFamily="18" charset="0"/>
              </a:endParaRPr>
            </a:p>
          </p:txBody>
        </p:sp>
        <p:sp>
          <p:nvSpPr>
            <p:cNvPr id="46" name="Text Box 11"/>
            <p:cNvSpPr txBox="1">
              <a:spLocks noChangeArrowheads="1"/>
            </p:cNvSpPr>
            <p:nvPr/>
          </p:nvSpPr>
          <p:spPr bwMode="auto">
            <a:xfrm>
              <a:off x="1443" y="821"/>
              <a:ext cx="173" cy="155"/>
            </a:xfrm>
            <a:prstGeom prst="rect">
              <a:avLst/>
            </a:prstGeom>
            <a:noFill/>
            <a:ln w="9525" algn="ctr">
              <a:noFill/>
              <a:miter lim="800000"/>
              <a:headEnd/>
              <a:tailEnd/>
            </a:ln>
            <a:effectLst/>
          </p:spPr>
          <p:txBody>
            <a:bodyPr wrap="none">
              <a:spAutoFit/>
            </a:bodyPr>
            <a:lstStyle/>
            <a:p>
              <a:pPr algn="just">
                <a:defRPr/>
              </a:pPr>
              <a:r>
                <a:rPr lang="es-MX" sz="1000" b="1" dirty="0">
                  <a:effectLst>
                    <a:outerShdw blurRad="38100" dist="38100" dir="2700000" algn="tl">
                      <a:srgbClr val="C0C0C0"/>
                    </a:outerShdw>
                  </a:effectLst>
                  <a:latin typeface="Times New Roman" pitchFamily="18" charset="0"/>
                </a:rPr>
                <a:t>10</a:t>
              </a:r>
              <a:endParaRPr lang="es-ES" sz="1000" b="1" dirty="0">
                <a:effectLst>
                  <a:outerShdw blurRad="38100" dist="38100" dir="2700000" algn="tl">
                    <a:srgbClr val="C0C0C0"/>
                  </a:outerShdw>
                </a:effectLst>
                <a:latin typeface="Times New Roman" pitchFamily="18" charset="0"/>
              </a:endParaRPr>
            </a:p>
          </p:txBody>
        </p:sp>
        <p:sp>
          <p:nvSpPr>
            <p:cNvPr id="47" name="Text Box 12"/>
            <p:cNvSpPr txBox="1">
              <a:spLocks noChangeArrowheads="1"/>
            </p:cNvSpPr>
            <p:nvPr/>
          </p:nvSpPr>
          <p:spPr bwMode="auto">
            <a:xfrm>
              <a:off x="1490" y="2027"/>
              <a:ext cx="139" cy="160"/>
            </a:xfrm>
            <a:prstGeom prst="rect">
              <a:avLst/>
            </a:prstGeom>
            <a:noFill/>
            <a:ln w="9525" algn="ctr">
              <a:noFill/>
              <a:miter lim="800000"/>
              <a:headEnd/>
              <a:tailEnd/>
            </a:ln>
            <a:effectLst/>
          </p:spPr>
          <p:txBody>
            <a:bodyPr wrap="none">
              <a:spAutoFit/>
            </a:bodyPr>
            <a:lstStyle/>
            <a:p>
              <a:pPr algn="just">
                <a:defRPr/>
              </a:pPr>
              <a:r>
                <a:rPr lang="es-MX" sz="1050" b="1">
                  <a:effectLst>
                    <a:outerShdw blurRad="38100" dist="38100" dir="2700000" algn="tl">
                      <a:srgbClr val="C0C0C0"/>
                    </a:outerShdw>
                  </a:effectLst>
                  <a:latin typeface="Times New Roman" pitchFamily="18" charset="0"/>
                </a:rPr>
                <a:t>0</a:t>
              </a:r>
              <a:endParaRPr lang="es-ES" sz="1050" b="1">
                <a:effectLst>
                  <a:outerShdw blurRad="38100" dist="38100" dir="2700000" algn="tl">
                    <a:srgbClr val="C0C0C0"/>
                  </a:outerShdw>
                </a:effectLst>
                <a:latin typeface="Times New Roman" pitchFamily="18" charset="0"/>
              </a:endParaRPr>
            </a:p>
          </p:txBody>
        </p:sp>
        <p:sp>
          <p:nvSpPr>
            <p:cNvPr id="48" name="Line 13"/>
            <p:cNvSpPr>
              <a:spLocks noChangeShapeType="1"/>
            </p:cNvSpPr>
            <p:nvPr/>
          </p:nvSpPr>
          <p:spPr bwMode="auto">
            <a:xfrm rot="-5400000">
              <a:off x="1589" y="1448"/>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49" name="Text Box 14"/>
            <p:cNvSpPr txBox="1">
              <a:spLocks noChangeArrowheads="1"/>
            </p:cNvSpPr>
            <p:nvPr/>
          </p:nvSpPr>
          <p:spPr bwMode="auto">
            <a:xfrm rot="16200000">
              <a:off x="1145" y="1398"/>
              <a:ext cx="578" cy="131"/>
            </a:xfrm>
            <a:prstGeom prst="rect">
              <a:avLst/>
            </a:prstGeom>
            <a:noFill/>
            <a:ln w="9525" algn="ctr">
              <a:noFill/>
              <a:miter lim="800000"/>
              <a:headEnd/>
              <a:tailEnd/>
            </a:ln>
            <a:effectLst/>
          </p:spPr>
          <p:txBody>
            <a:bodyPr wrap="none">
              <a:spAutoFit/>
            </a:bodyPr>
            <a:lstStyle/>
            <a:p>
              <a:pPr algn="just">
                <a:defRPr/>
              </a:pPr>
              <a:r>
                <a:rPr lang="es-MX" sz="1200" b="1" dirty="0" smtClean="0">
                  <a:latin typeface="Soberana Texto" panose="02000000000000000000" pitchFamily="50" charset="0"/>
                </a:rPr>
                <a:t>Probabilidad</a:t>
              </a:r>
              <a:endParaRPr lang="es-ES" sz="1200" b="1" dirty="0">
                <a:latin typeface="Soberana Texto" panose="02000000000000000000" pitchFamily="50" charset="0"/>
              </a:endParaRPr>
            </a:p>
          </p:txBody>
        </p:sp>
        <p:sp>
          <p:nvSpPr>
            <p:cNvPr id="50" name="Text Box 15"/>
            <p:cNvSpPr txBox="1">
              <a:spLocks noChangeArrowheads="1"/>
            </p:cNvSpPr>
            <p:nvPr/>
          </p:nvSpPr>
          <p:spPr bwMode="auto">
            <a:xfrm>
              <a:off x="1885" y="2209"/>
              <a:ext cx="720" cy="149"/>
            </a:xfrm>
            <a:prstGeom prst="rect">
              <a:avLst/>
            </a:prstGeom>
            <a:noFill/>
            <a:ln w="9525" algn="ctr">
              <a:noFill/>
              <a:miter lim="800000"/>
              <a:headEnd/>
              <a:tailEnd/>
            </a:ln>
            <a:effectLst/>
          </p:spPr>
          <p:txBody>
            <a:bodyPr wrap="none">
              <a:spAutoFit/>
            </a:bodyPr>
            <a:lstStyle/>
            <a:p>
              <a:pPr algn="just">
                <a:defRPr/>
              </a:pPr>
              <a:r>
                <a:rPr lang="es-MX" sz="1200" b="1" dirty="0">
                  <a:latin typeface="Soberana Texto" panose="02000000000000000000" pitchFamily="50" charset="0"/>
                </a:rPr>
                <a:t>Impacto del Riesgo</a:t>
              </a:r>
              <a:endParaRPr lang="es-ES" sz="1200" b="1" dirty="0">
                <a:latin typeface="Soberana Texto" panose="02000000000000000000" pitchFamily="50" charset="0"/>
              </a:endParaRPr>
            </a:p>
          </p:txBody>
        </p:sp>
        <p:sp>
          <p:nvSpPr>
            <p:cNvPr id="51" name="Line 16"/>
            <p:cNvSpPr>
              <a:spLocks noChangeShapeType="1"/>
            </p:cNvSpPr>
            <p:nvPr/>
          </p:nvSpPr>
          <p:spPr bwMode="auto">
            <a:xfrm>
              <a:off x="2189" y="887"/>
              <a:ext cx="0" cy="1141"/>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52" name="Line 17"/>
            <p:cNvSpPr>
              <a:spLocks noChangeShapeType="1"/>
            </p:cNvSpPr>
            <p:nvPr/>
          </p:nvSpPr>
          <p:spPr bwMode="auto">
            <a:xfrm rot="-5400000">
              <a:off x="2189" y="891"/>
              <a:ext cx="0" cy="1139"/>
            </a:xfrm>
            <a:prstGeom prst="line">
              <a:avLst/>
            </a:prstGeom>
            <a:noFill/>
            <a:ln w="9525">
              <a:solidFill>
                <a:schemeClr val="tx1"/>
              </a:solidFill>
              <a:round/>
              <a:headEnd/>
              <a:tailEnd/>
            </a:ln>
            <a:effectLst/>
          </p:spPr>
          <p:txBody>
            <a:bodyPr wrap="none">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53" name="Line 18"/>
            <p:cNvSpPr>
              <a:spLocks noChangeShapeType="1"/>
            </p:cNvSpPr>
            <p:nvPr/>
          </p:nvSpPr>
          <p:spPr bwMode="auto">
            <a:xfrm>
              <a:off x="1589" y="887"/>
              <a:ext cx="0" cy="1204"/>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54" name="Line 19"/>
            <p:cNvSpPr>
              <a:spLocks noChangeShapeType="1"/>
            </p:cNvSpPr>
            <p:nvPr/>
          </p:nvSpPr>
          <p:spPr bwMode="auto">
            <a:xfrm rot="-5400000">
              <a:off x="1589" y="875"/>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55" name="Line 20"/>
            <p:cNvSpPr>
              <a:spLocks noChangeShapeType="1"/>
            </p:cNvSpPr>
            <p:nvPr/>
          </p:nvSpPr>
          <p:spPr bwMode="auto">
            <a:xfrm rot="-5400000">
              <a:off x="2161" y="1447"/>
              <a:ext cx="0" cy="1208"/>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56" name="Line 21"/>
            <p:cNvSpPr>
              <a:spLocks noChangeShapeType="1"/>
            </p:cNvSpPr>
            <p:nvPr/>
          </p:nvSpPr>
          <p:spPr bwMode="auto">
            <a:xfrm rot="-10800000">
              <a:off x="2189" y="2038"/>
              <a:ext cx="0" cy="39"/>
            </a:xfrm>
            <a:prstGeom prst="line">
              <a:avLst/>
            </a:prstGeom>
            <a:noFill/>
            <a:ln w="9525">
              <a:solidFill>
                <a:schemeClr val="tx1"/>
              </a:solidFill>
              <a:round/>
              <a:headEnd/>
              <a:tailEnd/>
            </a:ln>
            <a:effectLst/>
          </p:spPr>
          <p:txBody>
            <a:bodyPr>
              <a:spAutoFit/>
            </a:bodyPr>
            <a:lstStyle/>
            <a:p>
              <a:pPr algn="just">
                <a:defRPr/>
              </a:pPr>
              <a:endParaRPr lang="es-MX" sz="1100" b="1">
                <a:effectLst>
                  <a:outerShdw blurRad="38100" dist="38100" dir="2700000" algn="tl">
                    <a:srgbClr val="000000">
                      <a:alpha val="43137"/>
                    </a:srgbClr>
                  </a:outerShdw>
                </a:effectLst>
                <a:latin typeface="Times New Roman" pitchFamily="18" charset="0"/>
              </a:endParaRPr>
            </a:p>
          </p:txBody>
        </p:sp>
        <p:sp>
          <p:nvSpPr>
            <p:cNvPr id="57" name="Line 22"/>
            <p:cNvSpPr>
              <a:spLocks noChangeShapeType="1"/>
            </p:cNvSpPr>
            <p:nvPr/>
          </p:nvSpPr>
          <p:spPr bwMode="auto">
            <a:xfrm rot="-10800000">
              <a:off x="2761" y="2038"/>
              <a:ext cx="0" cy="39"/>
            </a:xfrm>
            <a:prstGeom prst="line">
              <a:avLst/>
            </a:prstGeom>
            <a:noFill/>
            <a:ln w="9525">
              <a:solidFill>
                <a:schemeClr val="tx1"/>
              </a:solidFill>
              <a:round/>
              <a:headEnd/>
              <a:tailEnd/>
            </a:ln>
            <a:effectLst/>
          </p:spPr>
          <p:txBody>
            <a:bodyPr>
              <a:spAutoFit/>
            </a:bodyPr>
            <a:lstStyle/>
            <a:p>
              <a:pPr algn="just">
                <a:defRPr/>
              </a:pPr>
              <a:endParaRPr lang="es-MX" sz="1600" b="1">
                <a:effectLst>
                  <a:outerShdw blurRad="38100" dist="38100" dir="2700000" algn="tl">
                    <a:srgbClr val="000000">
                      <a:alpha val="43137"/>
                    </a:srgbClr>
                  </a:outerShdw>
                </a:effectLst>
                <a:latin typeface="Times New Roman" pitchFamily="18" charset="0"/>
              </a:endParaRPr>
            </a:p>
          </p:txBody>
        </p:sp>
        <p:sp>
          <p:nvSpPr>
            <p:cNvPr id="58" name="AutoShape 27">
              <a:hlinkClick r:id="" action="ppaction://noaction" highlightClick="1"/>
            </p:cNvPr>
            <p:cNvSpPr>
              <a:spLocks noChangeArrowheads="1"/>
            </p:cNvSpPr>
            <p:nvPr/>
          </p:nvSpPr>
          <p:spPr bwMode="auto">
            <a:xfrm>
              <a:off x="1549" y="578"/>
              <a:ext cx="1247" cy="136"/>
            </a:xfrm>
            <a:prstGeom prst="actionButtonBlank">
              <a:avLst/>
            </a:prstGeom>
            <a:solidFill>
              <a:srgbClr val="006600"/>
            </a:solidFill>
            <a:ln w="9525">
              <a:noFill/>
              <a:miter lim="800000"/>
              <a:headEnd/>
              <a:tailEnd/>
            </a:ln>
            <a:effectLst/>
          </p:spPr>
          <p:txBody>
            <a:bodyPr wrap="none" anchor="ctr"/>
            <a:lstStyle/>
            <a:p>
              <a:pPr algn="ctr">
                <a:defRPr/>
              </a:pPr>
              <a:r>
                <a:rPr lang="es-MX" sz="1600" b="1" dirty="0" smtClean="0">
                  <a:solidFill>
                    <a:schemeClr val="bg1"/>
                  </a:solidFill>
                  <a:latin typeface="Soberana Texto" panose="02000000000000000000" pitchFamily="50" charset="0"/>
                  <a:cs typeface="Mongolian Baiti" panose="03000500000000000000" pitchFamily="66" charset="0"/>
                </a:rPr>
                <a:t>AÑO ACTUAL</a:t>
              </a:r>
              <a:endParaRPr lang="es-ES" sz="1600" dirty="0">
                <a:solidFill>
                  <a:schemeClr val="bg1"/>
                </a:solidFill>
                <a:latin typeface="Soberana Texto" panose="02000000000000000000" pitchFamily="50" charset="0"/>
                <a:cs typeface="Mongolian Baiti" panose="03000500000000000000" pitchFamily="66" charset="0"/>
              </a:endParaRPr>
            </a:p>
          </p:txBody>
        </p:sp>
      </p:grpSp>
      <p:sp>
        <p:nvSpPr>
          <p:cNvPr id="59" name="CuadroTexto 5"/>
          <p:cNvSpPr txBox="1"/>
          <p:nvPr/>
        </p:nvSpPr>
        <p:spPr>
          <a:xfrm>
            <a:off x="1335294" y="2349885"/>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60" name="CuadroTexto 84"/>
          <p:cNvSpPr txBox="1"/>
          <p:nvPr/>
        </p:nvSpPr>
        <p:spPr>
          <a:xfrm>
            <a:off x="1959541" y="2782926"/>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61" name="CuadroTexto 85"/>
          <p:cNvSpPr txBox="1"/>
          <p:nvPr/>
        </p:nvSpPr>
        <p:spPr>
          <a:xfrm>
            <a:off x="1489066" y="3655072"/>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62" name="CuadroTexto 86"/>
          <p:cNvSpPr txBox="1"/>
          <p:nvPr/>
        </p:nvSpPr>
        <p:spPr>
          <a:xfrm>
            <a:off x="2637149" y="2477545"/>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63" name="CuadroTexto 87"/>
          <p:cNvSpPr txBox="1"/>
          <p:nvPr/>
        </p:nvSpPr>
        <p:spPr>
          <a:xfrm>
            <a:off x="3020779" y="2871082"/>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64" name="CuadroTexto 88"/>
          <p:cNvSpPr txBox="1"/>
          <p:nvPr/>
        </p:nvSpPr>
        <p:spPr>
          <a:xfrm>
            <a:off x="1448424" y="2832679"/>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65" name="CuadroTexto 89"/>
          <p:cNvSpPr txBox="1"/>
          <p:nvPr/>
        </p:nvSpPr>
        <p:spPr>
          <a:xfrm>
            <a:off x="1109359" y="2681081"/>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66" name="CuadroTexto 90"/>
          <p:cNvSpPr txBox="1"/>
          <p:nvPr/>
        </p:nvSpPr>
        <p:spPr>
          <a:xfrm>
            <a:off x="2338664" y="2272645"/>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67" name="CuadroTexto 91"/>
          <p:cNvSpPr txBox="1"/>
          <p:nvPr/>
        </p:nvSpPr>
        <p:spPr>
          <a:xfrm>
            <a:off x="1959541" y="3454203"/>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68" name="CuadroTexto 92"/>
          <p:cNvSpPr txBox="1"/>
          <p:nvPr/>
        </p:nvSpPr>
        <p:spPr>
          <a:xfrm>
            <a:off x="3104156" y="3823197"/>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69" name="CuadroTexto 93"/>
          <p:cNvSpPr txBox="1"/>
          <p:nvPr/>
        </p:nvSpPr>
        <p:spPr>
          <a:xfrm>
            <a:off x="2683972" y="2782925"/>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70" name="CuadroTexto 94"/>
          <p:cNvSpPr txBox="1"/>
          <p:nvPr/>
        </p:nvSpPr>
        <p:spPr>
          <a:xfrm>
            <a:off x="3002571" y="2488384"/>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71" name="CuadroTexto 95"/>
          <p:cNvSpPr txBox="1"/>
          <p:nvPr/>
        </p:nvSpPr>
        <p:spPr>
          <a:xfrm>
            <a:off x="2580871" y="3541620"/>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72" name="CuadroTexto 96"/>
          <p:cNvSpPr txBox="1"/>
          <p:nvPr/>
        </p:nvSpPr>
        <p:spPr>
          <a:xfrm>
            <a:off x="1741754" y="2555118"/>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73" name="CuadroTexto 97"/>
          <p:cNvSpPr txBox="1"/>
          <p:nvPr/>
        </p:nvSpPr>
        <p:spPr>
          <a:xfrm>
            <a:off x="6089738" y="3874204"/>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74" name="CuadroTexto 98"/>
          <p:cNvSpPr txBox="1"/>
          <p:nvPr/>
        </p:nvSpPr>
        <p:spPr>
          <a:xfrm>
            <a:off x="7062805" y="3531432"/>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75" name="CuadroTexto 99"/>
          <p:cNvSpPr txBox="1"/>
          <p:nvPr/>
        </p:nvSpPr>
        <p:spPr>
          <a:xfrm>
            <a:off x="6555905" y="3761297"/>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76" name="CuadroTexto 100"/>
          <p:cNvSpPr txBox="1"/>
          <p:nvPr/>
        </p:nvSpPr>
        <p:spPr>
          <a:xfrm>
            <a:off x="5805497" y="3580604"/>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77" name="CuadroTexto 101"/>
          <p:cNvSpPr txBox="1"/>
          <p:nvPr/>
        </p:nvSpPr>
        <p:spPr>
          <a:xfrm>
            <a:off x="6989205" y="4630163"/>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78" name="CuadroTexto 102"/>
          <p:cNvSpPr txBox="1"/>
          <p:nvPr/>
        </p:nvSpPr>
        <p:spPr>
          <a:xfrm>
            <a:off x="7390690" y="4508922"/>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79" name="CuadroTexto 103"/>
          <p:cNvSpPr txBox="1"/>
          <p:nvPr/>
        </p:nvSpPr>
        <p:spPr>
          <a:xfrm>
            <a:off x="7647972" y="5014956"/>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80" name="CuadroTexto 104"/>
          <p:cNvSpPr txBox="1"/>
          <p:nvPr/>
        </p:nvSpPr>
        <p:spPr>
          <a:xfrm>
            <a:off x="7555185" y="3925644"/>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81" name="CuadroTexto 105"/>
          <p:cNvSpPr txBox="1"/>
          <p:nvPr/>
        </p:nvSpPr>
        <p:spPr>
          <a:xfrm>
            <a:off x="5856681" y="5083448"/>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82" name="CuadroTexto 106"/>
          <p:cNvSpPr txBox="1"/>
          <p:nvPr/>
        </p:nvSpPr>
        <p:spPr>
          <a:xfrm>
            <a:off x="6287838" y="5084129"/>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83" name="CuadroTexto 107"/>
          <p:cNvSpPr txBox="1"/>
          <p:nvPr/>
        </p:nvSpPr>
        <p:spPr>
          <a:xfrm>
            <a:off x="6437360" y="4632546"/>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84" name="CuadroTexto 109"/>
          <p:cNvSpPr txBox="1"/>
          <p:nvPr/>
        </p:nvSpPr>
        <p:spPr>
          <a:xfrm>
            <a:off x="5943011" y="4674683"/>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85" name="CuadroTexto 110"/>
          <p:cNvSpPr txBox="1"/>
          <p:nvPr/>
        </p:nvSpPr>
        <p:spPr>
          <a:xfrm>
            <a:off x="7734552" y="4698873"/>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86" name="CuadroTexto 111"/>
          <p:cNvSpPr txBox="1"/>
          <p:nvPr/>
        </p:nvSpPr>
        <p:spPr>
          <a:xfrm>
            <a:off x="7218201" y="4989848"/>
            <a:ext cx="248786" cy="246221"/>
          </a:xfrm>
          <a:prstGeom prst="rect">
            <a:avLst/>
          </a:prstGeom>
          <a:noFill/>
          <a:ln>
            <a:noFill/>
          </a:ln>
        </p:spPr>
        <p:txBody>
          <a:bodyPr wrap="none" rtlCol="0">
            <a:spAutoFit/>
          </a:bodyPr>
          <a:lstStyle/>
          <a:p>
            <a:r>
              <a:rPr lang="es-MX" sz="1000" dirty="0" smtClean="0">
                <a:solidFill>
                  <a:schemeClr val="bg1">
                    <a:lumMod val="50000"/>
                  </a:schemeClr>
                </a:solidFill>
                <a:latin typeface="Times New Roman" pitchFamily="18" charset="0"/>
                <a:cs typeface="Times New Roman" pitchFamily="18" charset="0"/>
              </a:rPr>
              <a:t>*</a:t>
            </a:r>
          </a:p>
        </p:txBody>
      </p:sp>
      <p:sp>
        <p:nvSpPr>
          <p:cNvPr id="87" name="Flecha arriba y abajo 112"/>
          <p:cNvSpPr/>
          <p:nvPr/>
        </p:nvSpPr>
        <p:spPr>
          <a:xfrm>
            <a:off x="4126245" y="1654013"/>
            <a:ext cx="561279" cy="4184365"/>
          </a:xfrm>
          <a:prstGeom prst="up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7 CuadroTexto"/>
          <p:cNvSpPr txBox="1"/>
          <p:nvPr/>
        </p:nvSpPr>
        <p:spPr>
          <a:xfrm>
            <a:off x="1541864" y="896651"/>
            <a:ext cx="6192688"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1600" b="1" dirty="0" smtClean="0">
                <a:solidFill>
                  <a:srgbClr val="BC0000"/>
                </a:solidFill>
                <a:latin typeface="Soberana Titular" panose="02000000000000000000" pitchFamily="50" charset="0"/>
                <a:cs typeface="Times New Roman" pitchFamily="18" charset="0"/>
              </a:rPr>
              <a:t>Reporte Anual del Comportamiento de los Riesgos</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700808"/>
            <a:ext cx="8208912" cy="2554545"/>
          </a:xfrm>
          <a:prstGeom prst="rect">
            <a:avLst/>
          </a:prstGeom>
          <a:solidFill>
            <a:schemeClr val="bg1"/>
          </a:solidFill>
          <a:ln w="38100" cmpd="dbl">
            <a:solidFill>
              <a:srgbClr val="006600"/>
            </a:solidFill>
          </a:ln>
        </p:spPr>
        <p:txBody>
          <a:bodyPr wrap="square">
            <a:spAutoFit/>
          </a:bodyPr>
          <a:lstStyle/>
          <a:p>
            <a:pPr marL="800100" lvl="1" indent="-342900" algn="just">
              <a:buFont typeface="Wingdings" pitchFamily="2" charset="2"/>
              <a:buChar char="ü"/>
            </a:pPr>
            <a:r>
              <a:rPr lang="es-MX" sz="2000" dirty="0" smtClean="0">
                <a:latin typeface="Soberana Texto" pitchFamily="50" charset="0"/>
                <a:cs typeface="Times New Roman" pitchFamily="18" charset="0"/>
              </a:rPr>
              <a:t>Identificar el entorno general en el marco del proceso de administración de riesgos y la importancia de la etapa de planeación para una correcta aplicación del proceso.</a:t>
            </a:r>
          </a:p>
          <a:p>
            <a:pPr marL="800100" lvl="1" indent="-342900" algn="just">
              <a:buFont typeface="Wingdings" pitchFamily="2" charset="2"/>
              <a:buChar char="ü"/>
            </a:pPr>
            <a:endParaRPr lang="es-ES_tradnl" sz="2000" dirty="0" smtClean="0">
              <a:latin typeface="Soberana Texto" pitchFamily="50" charset="0"/>
              <a:cs typeface="Times New Roman" pitchFamily="18" charset="0"/>
            </a:endParaRPr>
          </a:p>
          <a:p>
            <a:pPr marL="800100" lvl="1" indent="-342900" algn="just">
              <a:buFont typeface="Wingdings" pitchFamily="2" charset="2"/>
              <a:buChar char="ü"/>
            </a:pPr>
            <a:r>
              <a:rPr lang="es-MX" sz="2000" dirty="0" smtClean="0">
                <a:latin typeface="Soberana Texto" pitchFamily="50" charset="0"/>
                <a:cs typeface="Times New Roman" pitchFamily="18" charset="0"/>
              </a:rPr>
              <a:t>Relacionar los conceptos en el proceso de administración de riesgos, con la finalidad de aplicar correctamente la Evaluación de Riesgos.</a:t>
            </a:r>
          </a:p>
          <a:p>
            <a:pPr marL="800100" lvl="1" indent="-342900" algn="just">
              <a:buFont typeface="Wingdings" pitchFamily="2" charset="2"/>
              <a:buChar char="ü"/>
            </a:pPr>
            <a:endParaRPr lang="es-ES_tradnl" sz="2000" dirty="0" smtClean="0">
              <a:latin typeface="Soberana Texto" pitchFamily="50" charset="0"/>
              <a:cs typeface="Times New Roman" pitchFamily="18" charset="0"/>
            </a:endParaRPr>
          </a:p>
        </p:txBody>
      </p:sp>
      <p:sp>
        <p:nvSpPr>
          <p:cNvPr id="4" name="7 CuadroTexto"/>
          <p:cNvSpPr txBox="1"/>
          <p:nvPr/>
        </p:nvSpPr>
        <p:spPr>
          <a:xfrm>
            <a:off x="81461" y="836712"/>
            <a:ext cx="8981078" cy="400110"/>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r>
              <a:rPr lang="es-MX" sz="2000" b="1" dirty="0" smtClean="0">
                <a:solidFill>
                  <a:srgbClr val="BC0000"/>
                </a:solidFill>
                <a:latin typeface="Soberana Titular" panose="02000000000000000000" pitchFamily="50" charset="0"/>
                <a:cs typeface="Times New Roman" pitchFamily="18" charset="0"/>
              </a:rPr>
              <a:t>PROPÓSITO  </a:t>
            </a:r>
            <a:endParaRPr lang="es-MX" sz="2000" b="1" dirty="0">
              <a:solidFill>
                <a:srgbClr val="BC0000"/>
              </a:solidFill>
              <a:latin typeface="Soberana Titular" panose="02000000000000000000" pitchFamily="50"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5418" y="2204864"/>
            <a:ext cx="8981078" cy="553998"/>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3000" b="1" dirty="0" smtClean="0">
                <a:solidFill>
                  <a:srgbClr val="BC0000"/>
                </a:solidFill>
                <a:latin typeface="Soberana Titular" pitchFamily="50" charset="0"/>
                <a:cs typeface="Times New Roman" pitchFamily="18" charset="0"/>
              </a:rPr>
              <a:t>9. COMPROMISOS Y ACCIONES</a:t>
            </a:r>
            <a:endParaRPr lang="es-MX" sz="3000" b="1" dirty="0">
              <a:solidFill>
                <a:srgbClr val="BC0000"/>
              </a:solidFill>
              <a:latin typeface="Soberana Titular" pitchFamily="50" charset="0"/>
              <a:cs typeface="Times New Roman" pitchFamily="18"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580" y="3140968"/>
            <a:ext cx="2904754" cy="2904754"/>
          </a:xfrm>
          <a:prstGeom prst="rect">
            <a:avLst/>
          </a:prstGeom>
        </p:spPr>
      </p:pic>
    </p:spTree>
    <p:extLst>
      <p:ext uri="{BB962C8B-B14F-4D97-AF65-F5344CB8AC3E}">
        <p14:creationId xmlns:p14="http://schemas.microsoft.com/office/powerpoint/2010/main" val="13974013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6 Marcador de número de diapositiva"/>
          <p:cNvSpPr txBox="1">
            <a:spLocks/>
          </p:cNvSpPr>
          <p:nvPr/>
        </p:nvSpPr>
        <p:spPr>
          <a:xfrm>
            <a:off x="6660232" y="5983232"/>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s-MX" sz="1200" dirty="0">
              <a:latin typeface="Times New Roman" panose="02020603050405020304" pitchFamily="18" charset="0"/>
              <a:cs typeface="Times New Roman" panose="02020603050405020304" pitchFamily="18" charset="0"/>
            </a:endParaRPr>
          </a:p>
        </p:txBody>
      </p:sp>
      <p:graphicFrame>
        <p:nvGraphicFramePr>
          <p:cNvPr id="88" name="Group 93"/>
          <p:cNvGraphicFramePr>
            <a:graphicFrameLocks noGrp="1"/>
          </p:cNvGraphicFramePr>
          <p:nvPr>
            <p:extLst>
              <p:ext uri="{D42A27DB-BD31-4B8C-83A1-F6EECF244321}">
                <p14:modId xmlns:p14="http://schemas.microsoft.com/office/powerpoint/2010/main" val="3590885671"/>
              </p:ext>
            </p:extLst>
          </p:nvPr>
        </p:nvGraphicFramePr>
        <p:xfrm>
          <a:off x="467544" y="1007482"/>
          <a:ext cx="8163542" cy="5093951"/>
        </p:xfrm>
        <a:graphic>
          <a:graphicData uri="http://schemas.openxmlformats.org/drawingml/2006/table">
            <a:tbl>
              <a:tblPr/>
              <a:tblGrid>
                <a:gridCol w="941965">
                  <a:extLst>
                    <a:ext uri="{9D8B030D-6E8A-4147-A177-3AD203B41FA5}">
                      <a16:colId xmlns:a16="http://schemas.microsoft.com/office/drawing/2014/main" val="20000"/>
                    </a:ext>
                  </a:extLst>
                </a:gridCol>
                <a:gridCol w="941964">
                  <a:extLst>
                    <a:ext uri="{9D8B030D-6E8A-4147-A177-3AD203B41FA5}">
                      <a16:colId xmlns:a16="http://schemas.microsoft.com/office/drawing/2014/main" val="20001"/>
                    </a:ext>
                  </a:extLst>
                </a:gridCol>
                <a:gridCol w="1031952">
                  <a:extLst>
                    <a:ext uri="{9D8B030D-6E8A-4147-A177-3AD203B41FA5}">
                      <a16:colId xmlns:a16="http://schemas.microsoft.com/office/drawing/2014/main" val="20002"/>
                    </a:ext>
                  </a:extLst>
                </a:gridCol>
                <a:gridCol w="1085655">
                  <a:extLst>
                    <a:ext uri="{9D8B030D-6E8A-4147-A177-3AD203B41FA5}">
                      <a16:colId xmlns:a16="http://schemas.microsoft.com/office/drawing/2014/main" val="20003"/>
                    </a:ext>
                  </a:extLst>
                </a:gridCol>
                <a:gridCol w="1344006">
                  <a:extLst>
                    <a:ext uri="{9D8B030D-6E8A-4147-A177-3AD203B41FA5}">
                      <a16:colId xmlns:a16="http://schemas.microsoft.com/office/drawing/2014/main" val="20004"/>
                    </a:ext>
                  </a:extLst>
                </a:gridCol>
                <a:gridCol w="1358520">
                  <a:extLst>
                    <a:ext uri="{9D8B030D-6E8A-4147-A177-3AD203B41FA5}">
                      <a16:colId xmlns:a16="http://schemas.microsoft.com/office/drawing/2014/main" val="20005"/>
                    </a:ext>
                  </a:extLst>
                </a:gridCol>
                <a:gridCol w="1459480">
                  <a:extLst>
                    <a:ext uri="{9D8B030D-6E8A-4147-A177-3AD203B41FA5}">
                      <a16:colId xmlns:a16="http://schemas.microsoft.com/office/drawing/2014/main" val="20006"/>
                    </a:ext>
                  </a:extLst>
                </a:gridCol>
              </a:tblGrid>
              <a:tr h="14662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80"/>
                          </a:solidFill>
                          <a:effectLst/>
                          <a:latin typeface="Soberana Texto" panose="02000000000000000000" pitchFamily="50" charset="0"/>
                          <a:cs typeface="Arial" charset="0"/>
                        </a:rPr>
                        <a:t>ENFOQUE</a:t>
                      </a:r>
                    </a:p>
                  </a:txBody>
                  <a:tcPr marL="4709" marR="4709" marT="47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Soberana Texto" panose="02000000000000000000" pitchFamily="50" charset="0"/>
                          <a:cs typeface="Arial" charset="0"/>
                        </a:rPr>
                        <a:t>Diseño e implantación</a:t>
                      </a:r>
                    </a:p>
                  </a:txBody>
                  <a:tcPr marL="4709" marR="4709" marT="47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charset="0"/>
                          <a:cs typeface="Arial" charset="0"/>
                        </a:rPr>
                        <a:t>Efectividad</a:t>
                      </a:r>
                    </a:p>
                  </a:txBody>
                  <a:tcPr marL="4709" marR="4709" marT="47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bg1"/>
                          </a:solidFill>
                          <a:effectLst/>
                          <a:latin typeface="Arial" charset="0"/>
                          <a:cs typeface="Arial" charset="0"/>
                        </a:rPr>
                        <a:t>Eficiencia</a:t>
                      </a:r>
                      <a:endParaRPr kumimoji="0" lang="es-ES" sz="1000" b="1" i="0" u="none" strike="noStrike" cap="none" normalizeH="0" baseline="0" dirty="0" smtClean="0">
                        <a:ln>
                          <a:noFill/>
                        </a:ln>
                        <a:solidFill>
                          <a:schemeClr val="bg1"/>
                        </a:solidFill>
                        <a:effectLst/>
                        <a:latin typeface="Arial" charset="0"/>
                        <a:cs typeface="Arial" charset="0"/>
                      </a:endParaRPr>
                    </a:p>
                  </a:txBody>
                  <a:tcPr marL="4709" marR="4709" marT="47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Mejor Práctica</a:t>
                      </a:r>
                    </a:p>
                  </a:txBody>
                  <a:tcPr marL="4709" marR="4709" marT="47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662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80"/>
                          </a:solidFill>
                          <a:effectLst/>
                          <a:latin typeface="Soberana Texto" panose="02000000000000000000" pitchFamily="50" charset="0"/>
                          <a:cs typeface="Arial" charset="0"/>
                        </a:rPr>
                        <a:t>GRADO</a:t>
                      </a:r>
                    </a:p>
                  </a:txBody>
                  <a:tcPr marL="4709" marR="4709" marT="47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FF"/>
                          </a:solidFill>
                          <a:effectLst/>
                          <a:latin typeface="Soberana Texto" panose="02000000000000000000" pitchFamily="50" charset="0"/>
                          <a:cs typeface="Arial" charset="0"/>
                        </a:rPr>
                        <a:t>0. Inexistente</a:t>
                      </a:r>
                    </a:p>
                  </a:txBody>
                  <a:tcPr marL="4709" marR="4709" marT="4709"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cs typeface="Arial" charset="0"/>
                        </a:rPr>
                        <a:t>1. Inicial</a:t>
                      </a:r>
                    </a:p>
                  </a:txBody>
                  <a:tcPr marL="4709" marR="4709" marT="470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FF"/>
                          </a:solidFill>
                          <a:effectLst/>
                          <a:latin typeface="Arial" charset="0"/>
                          <a:cs typeface="Arial" charset="0"/>
                        </a:rPr>
                        <a:t>2. Intermedio</a:t>
                      </a:r>
                    </a:p>
                  </a:txBody>
                  <a:tcPr marL="4709" marR="4709" marT="470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FF"/>
                          </a:solidFill>
                          <a:effectLst/>
                          <a:latin typeface="Arial" charset="0"/>
                          <a:cs typeface="Arial" charset="0"/>
                        </a:rPr>
                        <a:t>3. Avanzado.</a:t>
                      </a:r>
                    </a:p>
                  </a:txBody>
                  <a:tcPr marL="4709" marR="4709" marT="4709"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80"/>
                          </a:solidFill>
                          <a:effectLst/>
                          <a:latin typeface="Arial" charset="0"/>
                          <a:cs typeface="Arial" charset="0"/>
                        </a:rPr>
                        <a:t>4. Optimo.</a:t>
                      </a:r>
                    </a:p>
                  </a:txBody>
                  <a:tcPr marL="4709" marR="4709" marT="47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80"/>
                          </a:solidFill>
                          <a:effectLst/>
                          <a:latin typeface="Arial" charset="0"/>
                          <a:cs typeface="Arial" charset="0"/>
                        </a:rPr>
                        <a:t>5. Mejora continua.</a:t>
                      </a:r>
                    </a:p>
                  </a:txBody>
                  <a:tcPr marL="4709" marR="4709" marT="47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14267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ysClr val="windowText" lastClr="000000"/>
                          </a:solidFill>
                          <a:effectLst/>
                          <a:latin typeface="Soberana Texto" panose="02000000000000000000" pitchFamily="50" charset="0"/>
                          <a:cs typeface="Arial" charset="0"/>
                        </a:rPr>
                        <a:t>CRITERIO</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ysClr val="windowText" lastClr="000000"/>
                          </a:solidFill>
                          <a:effectLst/>
                          <a:latin typeface="Soberana Texto" panose="02000000000000000000" pitchFamily="50" charset="0"/>
                          <a:cs typeface="Arial" charset="0"/>
                        </a:rPr>
                        <a:t>Las condiciones del elemento de control no existen.</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ysClr val="windowText" lastClr="000000"/>
                          </a:solidFill>
                          <a:effectLst/>
                          <a:latin typeface="Soberana Texto" panose="02000000000000000000" pitchFamily="50" charset="0"/>
                          <a:cs typeface="Arial" charset="0"/>
                        </a:rPr>
                        <a:t>Las condiciones del elemento de control están definidas pero no formalizadas.</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ysClr val="windowText" lastClr="000000"/>
                          </a:solidFill>
                          <a:effectLst/>
                          <a:latin typeface="Soberana Texto" panose="02000000000000000000" pitchFamily="50" charset="0"/>
                          <a:cs typeface="Arial" charset="0"/>
                        </a:rPr>
                        <a:t>Las condiciones del elemento de control están documentadas y autorizadas.</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ysClr val="windowText" lastClr="000000"/>
                          </a:solidFill>
                          <a:effectLst/>
                          <a:latin typeface="Soberana Texto" panose="02000000000000000000" pitchFamily="50" charset="0"/>
                          <a:cs typeface="Arial" charset="0"/>
                        </a:rPr>
                        <a:t>Las condiciones del elemento de control están operando. Existe evidencia documental de su cumplimiento.</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ysClr val="windowText" lastClr="000000"/>
                          </a:solidFill>
                          <a:effectLst/>
                          <a:latin typeface="Soberana Texto" panose="02000000000000000000" pitchFamily="50" charset="0"/>
                          <a:cs typeface="Arial" charset="0"/>
                        </a:rPr>
                        <a:t>Las condiciones del elemento de control están operando. Existe evidencia documental de su eficiencia, eficacia.</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ysClr val="windowText" lastClr="000000"/>
                          </a:solidFill>
                          <a:effectLst/>
                          <a:latin typeface="Soberana Texto" panose="02000000000000000000" pitchFamily="50" charset="0"/>
                          <a:cs typeface="Arial" charset="0"/>
                        </a:rPr>
                        <a:t>Las condiciones del elemento de control están en un proceso institucionalizado de mejora continua. Existe evidencia documental de instancias internas y externas evaluadoras o fiscalizadoras de su eficiencia, eficacia. </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r h="388426">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ysClr val="windowText" lastClr="000000"/>
                          </a:solidFill>
                          <a:effectLst/>
                          <a:latin typeface="Soberana Texto" panose="02000000000000000000" pitchFamily="50" charset="0"/>
                          <a:cs typeface="Arial" charset="0"/>
                        </a:rPr>
                        <a:t>EJECUCIÓN DE LOS ELEMENTOS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No está definido 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Se ha definido 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Se ha definido 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Se ha definido 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Se ha definido 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Se ha definido 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3"/>
                  </a:ext>
                </a:extLst>
              </a:tr>
              <a:tr h="516436">
                <a:tc vMerge="1">
                  <a:txBody>
                    <a:bodyPr/>
                    <a:lstStyle/>
                    <a:p>
                      <a:endParaRPr lang="es-MX"/>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No está documentado 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900" b="1" i="0" u="none" strike="noStrike" cap="none" normalizeH="0" baseline="0" dirty="0" smtClean="0">
                        <a:ln>
                          <a:noFill/>
                        </a:ln>
                        <a:solidFill>
                          <a:sysClr val="windowText" lastClr="000000"/>
                        </a:solidFill>
                        <a:effectLst/>
                        <a:latin typeface="Soberana Texto" panose="02000000000000000000" pitchFamily="50" charset="0"/>
                        <a:cs typeface="Arial" charset="0"/>
                      </a:endParaRP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Se ha documentado 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Se ha documentado el elemento de control formalmente.</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Se ha documentado el elemento de control formalmente.</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Se ha documentado el elemento de control formalmente.</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4"/>
                  </a:ext>
                </a:extLst>
              </a:tr>
              <a:tr h="900468">
                <a:tc vMerge="1">
                  <a:txBody>
                    <a:bodyPr/>
                    <a:lstStyle/>
                    <a:p>
                      <a:endParaRPr lang="es-MX"/>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No son capacitados los responsables para ejecutar y medir 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900" b="1" i="0" u="none" strike="noStrike" cap="none" normalizeH="0" baseline="0" dirty="0" smtClean="0">
                        <a:ln>
                          <a:noFill/>
                        </a:ln>
                        <a:solidFill>
                          <a:sysClr val="windowText" lastClr="000000"/>
                        </a:solidFill>
                        <a:effectLst/>
                        <a:latin typeface="Soberana Texto" panose="02000000000000000000" pitchFamily="50" charset="0"/>
                        <a:cs typeface="Arial" charset="0"/>
                      </a:endParaRP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900" b="1" i="0" u="none" strike="noStrike" cap="none" normalizeH="0" baseline="0" dirty="0" smtClean="0">
                        <a:ln>
                          <a:noFill/>
                        </a:ln>
                        <a:solidFill>
                          <a:sysClr val="windowText" lastClr="000000"/>
                        </a:solidFill>
                        <a:effectLst/>
                        <a:latin typeface="Soberana Texto" panose="02000000000000000000" pitchFamily="50" charset="0"/>
                        <a:cs typeface="Arial" charset="0"/>
                      </a:endParaRP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Existe evidencia de que los responsables son capacitados para ejecutar y medir 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Existe evidencia de que los responsables son capacitados para ejecutar y medir la eficiencia, eficacia y calidad del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Existe evidencia de que los responsables son capacitados para ejecutar y medir 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5"/>
                  </a:ext>
                </a:extLst>
              </a:tr>
              <a:tr h="644447">
                <a:tc vMerge="1">
                  <a:txBody>
                    <a:bodyPr/>
                    <a:lstStyle/>
                    <a:p>
                      <a:endParaRPr lang="es-MX"/>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ysClr val="windowText" lastClr="000000"/>
                          </a:solidFill>
                          <a:effectLst/>
                          <a:latin typeface="Soberana Texto" panose="02000000000000000000" pitchFamily="50" charset="0"/>
                          <a:cs typeface="Arial" charset="0"/>
                        </a:rPr>
                        <a:t>No existe evidencia del monitoreo del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900" b="1" i="0" u="none" strike="noStrike" cap="none" normalizeH="0" baseline="0" dirty="0" smtClean="0">
                        <a:ln>
                          <a:noFill/>
                        </a:ln>
                        <a:solidFill>
                          <a:sysClr val="windowText" lastClr="000000"/>
                        </a:solidFill>
                        <a:effectLst/>
                        <a:latin typeface="Soberana Texto" panose="02000000000000000000" pitchFamily="50" charset="0"/>
                        <a:cs typeface="Arial" charset="0"/>
                      </a:endParaRP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900" b="1" i="0" u="none" strike="noStrike" cap="none" normalizeH="0" baseline="0" dirty="0" smtClean="0">
                        <a:ln>
                          <a:noFill/>
                        </a:ln>
                        <a:solidFill>
                          <a:sysClr val="windowText" lastClr="000000"/>
                        </a:solidFill>
                        <a:effectLst/>
                        <a:latin typeface="Soberana Texto" panose="02000000000000000000" pitchFamily="50" charset="0"/>
                        <a:cs typeface="Arial" charset="0"/>
                      </a:endParaRP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900" b="1" i="0" u="none" strike="noStrike" cap="none" normalizeH="0" baseline="0" dirty="0" smtClean="0">
                        <a:ln>
                          <a:noFill/>
                        </a:ln>
                        <a:solidFill>
                          <a:sysClr val="windowText" lastClr="000000"/>
                        </a:solidFill>
                        <a:effectLst/>
                        <a:latin typeface="Soberana Texto" panose="02000000000000000000" pitchFamily="50" charset="0"/>
                        <a:cs typeface="Arial" charset="0"/>
                      </a:endParaRP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Existe evidencia del monitoreo del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Existe evidencia formalizada del monitoreo del elemento de control.</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6"/>
                  </a:ext>
                </a:extLst>
              </a:tr>
              <a:tr h="644447">
                <a:tc vMerge="1">
                  <a:txBody>
                    <a:bodyPr/>
                    <a:lstStyle/>
                    <a:p>
                      <a:endParaRPr lang="es-MX"/>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No se mejora el elemento de control. </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900" b="1" i="0" u="none" strike="noStrike" cap="none" normalizeH="0" baseline="0" dirty="0" smtClean="0">
                        <a:ln>
                          <a:noFill/>
                        </a:ln>
                        <a:solidFill>
                          <a:sysClr val="windowText" lastClr="000000"/>
                        </a:solidFill>
                        <a:effectLst/>
                        <a:latin typeface="Soberana Texto" panose="02000000000000000000" pitchFamily="50" charset="0"/>
                        <a:cs typeface="Arial" charset="0"/>
                      </a:endParaRP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900" b="1" i="0" u="none" strike="noStrike" cap="none" normalizeH="0" baseline="0" dirty="0" smtClean="0">
                        <a:ln>
                          <a:noFill/>
                        </a:ln>
                        <a:solidFill>
                          <a:sysClr val="windowText" lastClr="000000"/>
                        </a:solidFill>
                        <a:effectLst/>
                        <a:latin typeface="Soberana Texto" panose="02000000000000000000" pitchFamily="50" charset="0"/>
                        <a:cs typeface="Arial" charset="0"/>
                      </a:endParaRP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900" b="1" i="0" u="none" strike="noStrike" cap="none" normalizeH="0" baseline="0" dirty="0" smtClean="0">
                        <a:ln>
                          <a:noFill/>
                        </a:ln>
                        <a:solidFill>
                          <a:sysClr val="windowText" lastClr="000000"/>
                        </a:solidFill>
                        <a:effectLst/>
                        <a:latin typeface="Soberana Texto" panose="02000000000000000000" pitchFamily="50" charset="0"/>
                        <a:cs typeface="Arial" charset="0"/>
                      </a:endParaRP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endParaRP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ysClr val="windowText" lastClr="000000"/>
                          </a:solidFill>
                          <a:effectLst/>
                          <a:latin typeface="Soberana Texto" panose="02000000000000000000" pitchFamily="50" charset="0"/>
                          <a:cs typeface="Arial" charset="0"/>
                        </a:rPr>
                        <a:t>Existe evidencia de herramientas para la  automatización total y mejora del elemento de control y son utilizadas.</a:t>
                      </a:r>
                    </a:p>
                  </a:txBody>
                  <a:tcPr marL="4709" marR="4709" marT="470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7"/>
                  </a:ext>
                </a:extLst>
              </a:tr>
            </a:tbl>
          </a:graphicData>
        </a:graphic>
      </p:graphicFrame>
      <p:sp>
        <p:nvSpPr>
          <p:cNvPr id="6" name="7 CuadroTexto"/>
          <p:cNvSpPr txBox="1"/>
          <p:nvPr/>
        </p:nvSpPr>
        <p:spPr>
          <a:xfrm>
            <a:off x="2555776" y="116632"/>
            <a:ext cx="6192688" cy="584775"/>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1600" b="1" dirty="0" smtClean="0">
                <a:solidFill>
                  <a:srgbClr val="BC0000"/>
                </a:solidFill>
                <a:latin typeface="Soberana Titular" panose="02000000000000000000" pitchFamily="50" charset="0"/>
                <a:cs typeface="Times New Roman" pitchFamily="18" charset="0"/>
              </a:rPr>
              <a:t>Grado de Madurez del Sistema de Control Interno y Criterios Estándar de Cumplimiento</a:t>
            </a:r>
            <a:endParaRPr lang="es-MX" sz="1600" b="1" dirty="0">
              <a:solidFill>
                <a:srgbClr val="BC0000"/>
              </a:solidFill>
              <a:latin typeface="Soberana Titular" panose="02000000000000000000" pitchFamily="50" charset="0"/>
              <a:cs typeface="Times New Roman" pitchFamily="18" charset="0"/>
            </a:endParaRPr>
          </a:p>
        </p:txBody>
      </p:sp>
    </p:spTree>
    <p:extLst>
      <p:ext uri="{BB962C8B-B14F-4D97-AF65-F5344CB8AC3E}">
        <p14:creationId xmlns:p14="http://schemas.microsoft.com/office/powerpoint/2010/main" val="18056816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3009146"/>
            <a:ext cx="9144000" cy="707886"/>
          </a:xfrm>
          <a:prstGeom prst="rect">
            <a:avLst/>
          </a:prstGeom>
          <a:solidFill>
            <a:srgbClr val="BC0000"/>
          </a:solidFill>
        </p:spPr>
        <p:txBody>
          <a:bodyPr wrap="square">
            <a:spAutoFit/>
          </a:bodyPr>
          <a:lstStyle/>
          <a:p>
            <a:pPr algn="ctr"/>
            <a:r>
              <a:rPr lang="es-MX" sz="4000" b="1" dirty="0" smtClean="0">
                <a:solidFill>
                  <a:schemeClr val="bg1"/>
                </a:solidFill>
                <a:latin typeface="Arial" panose="020B0604020202020204" pitchFamily="34" charset="0"/>
                <a:cs typeface="Arial" panose="020B0604020202020204" pitchFamily="34" charset="0"/>
              </a:rPr>
              <a:t>!Muchas gracias! </a:t>
            </a:r>
            <a:endParaRPr lang="es-MX" sz="2800" b="1" spc="-1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894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5418" y="2204864"/>
            <a:ext cx="8981078" cy="1015663"/>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3000" b="1" dirty="0" smtClean="0">
                <a:solidFill>
                  <a:srgbClr val="BC0000"/>
                </a:solidFill>
                <a:latin typeface="Soberana Titular" pitchFamily="50" charset="0"/>
                <a:cs typeface="Times New Roman" pitchFamily="18" charset="0"/>
              </a:rPr>
              <a:t>3. ANTECEDENTES DE CONTROL INTERNO</a:t>
            </a:r>
            <a:endParaRPr lang="es-MX" sz="3000" b="1" dirty="0">
              <a:solidFill>
                <a:srgbClr val="BC0000"/>
              </a:solidFill>
              <a:latin typeface="Soberana Titular" pitchFamily="50" charset="0"/>
              <a:cs typeface="Times New Roman" pitchFamily="18"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6866" y="3501008"/>
            <a:ext cx="2158182" cy="2551983"/>
          </a:xfrm>
          <a:prstGeom prst="rect">
            <a:avLst/>
          </a:prstGeom>
        </p:spPr>
      </p:pic>
    </p:spTree>
    <p:extLst>
      <p:ext uri="{BB962C8B-B14F-4D97-AF65-F5344CB8AC3E}">
        <p14:creationId xmlns:p14="http://schemas.microsoft.com/office/powerpoint/2010/main" val="1285687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908018" y="1325299"/>
            <a:ext cx="5038222" cy="338554"/>
          </a:xfrm>
          <a:prstGeom prst="rect">
            <a:avLst/>
          </a:prstGeom>
          <a:gradFill>
            <a:gsLst>
              <a:gs pos="100000">
                <a:schemeClr val="bg1">
                  <a:lumMod val="85000"/>
                </a:schemeClr>
              </a:gs>
              <a:gs pos="0">
                <a:schemeClr val="bg1"/>
              </a:gs>
            </a:gsLst>
            <a:lin ang="16200000" scaled="1"/>
          </a:gradFill>
          <a:ln>
            <a:solidFill>
              <a:schemeClr val="bg1">
                <a:lumMod val="95000"/>
              </a:schemeClr>
            </a:solidFill>
          </a:ln>
        </p:spPr>
        <p:txBody>
          <a:bodyPr wrap="square" rtlCol="0">
            <a:spAutoFit/>
          </a:bodyPr>
          <a:lstStyle/>
          <a:p>
            <a:pPr algn="ctr"/>
            <a:r>
              <a:rPr lang="es-MX" sz="1600" b="1" dirty="0" smtClean="0">
                <a:solidFill>
                  <a:srgbClr val="BC0000"/>
                </a:solidFill>
                <a:latin typeface="Soberana Titular" pitchFamily="50" charset="0"/>
                <a:cs typeface="Times New Roman" pitchFamily="18" charset="0"/>
              </a:rPr>
              <a:t>Antecedentes de Control Interno</a:t>
            </a:r>
            <a:endParaRPr lang="es-MX" sz="1600" b="1" dirty="0">
              <a:solidFill>
                <a:srgbClr val="BC0000"/>
              </a:solidFill>
              <a:latin typeface="Soberana Titular" pitchFamily="50" charset="0"/>
              <a:cs typeface="Times New Roman" pitchFamily="18" charset="0"/>
            </a:endParaRPr>
          </a:p>
        </p:txBody>
      </p:sp>
      <p:grpSp>
        <p:nvGrpSpPr>
          <p:cNvPr id="6" name="Grupo 5"/>
          <p:cNvGrpSpPr/>
          <p:nvPr/>
        </p:nvGrpSpPr>
        <p:grpSpPr>
          <a:xfrm>
            <a:off x="2771800" y="2060848"/>
            <a:ext cx="3528392" cy="3484375"/>
            <a:chOff x="3419872" y="2708920"/>
            <a:chExt cx="2686032" cy="2908311"/>
          </a:xfrm>
        </p:grpSpPr>
        <p:graphicFrame>
          <p:nvGraphicFramePr>
            <p:cNvPr id="2" name="1 Diagrama"/>
            <p:cNvGraphicFramePr/>
            <p:nvPr>
              <p:extLst>
                <p:ext uri="{D42A27DB-BD31-4B8C-83A1-F6EECF244321}">
                  <p14:modId xmlns:p14="http://schemas.microsoft.com/office/powerpoint/2010/main" val="461699789"/>
                </p:ext>
              </p:extLst>
            </p:nvPr>
          </p:nvGraphicFramePr>
          <p:xfrm>
            <a:off x="3419872" y="3555109"/>
            <a:ext cx="2520280" cy="2062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283968" y="3686835"/>
              <a:ext cx="864096" cy="246221"/>
            </a:xfrm>
            <a:prstGeom prst="rect">
              <a:avLst/>
            </a:prstGeom>
            <a:noFill/>
            <a:ln>
              <a:noFill/>
            </a:ln>
          </p:spPr>
          <p:txBody>
            <a:bodyPr wrap="square" rtlCol="0">
              <a:spAutoFit/>
            </a:bodyPr>
            <a:lstStyle/>
            <a:p>
              <a:r>
                <a:rPr lang="es-MX" sz="1000" dirty="0" smtClean="0">
                  <a:latin typeface="Soberana Texto" pitchFamily="50" charset="0"/>
                  <a:cs typeface="Times New Roman" pitchFamily="18" charset="0"/>
                </a:rPr>
                <a:t>Supervisión</a:t>
              </a:r>
            </a:p>
          </p:txBody>
        </p:sp>
        <p:sp>
          <p:nvSpPr>
            <p:cNvPr id="12" name="11 CuadroTexto"/>
            <p:cNvSpPr txBox="1"/>
            <p:nvPr/>
          </p:nvSpPr>
          <p:spPr>
            <a:xfrm>
              <a:off x="3940432" y="4077072"/>
              <a:ext cx="1479160" cy="553998"/>
            </a:xfrm>
            <a:prstGeom prst="rect">
              <a:avLst/>
            </a:prstGeom>
            <a:noFill/>
            <a:ln>
              <a:noFill/>
            </a:ln>
          </p:spPr>
          <p:txBody>
            <a:bodyPr wrap="square" rtlCol="0">
              <a:spAutoFit/>
            </a:bodyPr>
            <a:lstStyle/>
            <a:p>
              <a:pPr algn="ctr"/>
              <a:r>
                <a:rPr lang="es-MX" sz="1000" dirty="0" smtClean="0">
                  <a:latin typeface="Soberana Texto" pitchFamily="50" charset="0"/>
                  <a:cs typeface="Times New Roman" pitchFamily="18" charset="0"/>
                </a:rPr>
                <a:t>Actividades </a:t>
              </a:r>
            </a:p>
            <a:p>
              <a:pPr algn="ctr"/>
              <a:r>
                <a:rPr lang="es-MX" sz="1000" dirty="0" smtClean="0">
                  <a:latin typeface="Soberana Texto" pitchFamily="50" charset="0"/>
                  <a:cs typeface="Times New Roman" pitchFamily="18" charset="0"/>
                </a:rPr>
                <a:t>de </a:t>
              </a:r>
            </a:p>
            <a:p>
              <a:pPr algn="ctr"/>
              <a:r>
                <a:rPr lang="es-MX" sz="1000" dirty="0" smtClean="0">
                  <a:latin typeface="Soberana Texto" pitchFamily="50" charset="0"/>
                  <a:cs typeface="Times New Roman" pitchFamily="18" charset="0"/>
                </a:rPr>
                <a:t>Control</a:t>
              </a:r>
            </a:p>
          </p:txBody>
        </p:sp>
        <p:sp>
          <p:nvSpPr>
            <p:cNvPr id="13" name="12 CuadroTexto"/>
            <p:cNvSpPr txBox="1"/>
            <p:nvPr/>
          </p:nvSpPr>
          <p:spPr>
            <a:xfrm>
              <a:off x="4026172" y="4726245"/>
              <a:ext cx="1409923" cy="246221"/>
            </a:xfrm>
            <a:prstGeom prst="rect">
              <a:avLst/>
            </a:prstGeom>
            <a:noFill/>
            <a:ln>
              <a:noFill/>
            </a:ln>
          </p:spPr>
          <p:txBody>
            <a:bodyPr wrap="square" rtlCol="0">
              <a:spAutoFit/>
            </a:bodyPr>
            <a:lstStyle/>
            <a:p>
              <a:r>
                <a:rPr lang="es-MX" sz="1000" dirty="0" smtClean="0">
                  <a:latin typeface="Soberana Texto" pitchFamily="50" charset="0"/>
                  <a:cs typeface="Times New Roman" pitchFamily="18" charset="0"/>
                </a:rPr>
                <a:t>Evaluación de riesgo</a:t>
              </a:r>
            </a:p>
          </p:txBody>
        </p:sp>
        <p:sp>
          <p:nvSpPr>
            <p:cNvPr id="14" name="13 CuadroTexto"/>
            <p:cNvSpPr txBox="1"/>
            <p:nvPr/>
          </p:nvSpPr>
          <p:spPr>
            <a:xfrm>
              <a:off x="4043249" y="5274858"/>
              <a:ext cx="1536863" cy="246221"/>
            </a:xfrm>
            <a:prstGeom prst="rect">
              <a:avLst/>
            </a:prstGeom>
            <a:noFill/>
            <a:ln>
              <a:noFill/>
            </a:ln>
          </p:spPr>
          <p:txBody>
            <a:bodyPr wrap="square" rtlCol="0">
              <a:spAutoFit/>
            </a:bodyPr>
            <a:lstStyle/>
            <a:p>
              <a:r>
                <a:rPr lang="es-MX" sz="1000" dirty="0" smtClean="0">
                  <a:latin typeface="Soberana Texto" pitchFamily="50" charset="0"/>
                  <a:cs typeface="Times New Roman" pitchFamily="18" charset="0"/>
                </a:rPr>
                <a:t>Ambiente de control</a:t>
              </a:r>
            </a:p>
          </p:txBody>
        </p:sp>
        <p:sp>
          <p:nvSpPr>
            <p:cNvPr id="4" name="3 CuadroTexto"/>
            <p:cNvSpPr txBox="1"/>
            <p:nvPr/>
          </p:nvSpPr>
          <p:spPr>
            <a:xfrm rot="18349223">
              <a:off x="2774448" y="3964630"/>
              <a:ext cx="1656184" cy="307777"/>
            </a:xfrm>
            <a:prstGeom prst="rect">
              <a:avLst/>
            </a:prstGeom>
            <a:noFill/>
            <a:ln>
              <a:noFill/>
            </a:ln>
          </p:spPr>
          <p:txBody>
            <a:bodyPr wrap="square" rtlCol="0">
              <a:spAutoFit/>
            </a:bodyPr>
            <a:lstStyle/>
            <a:p>
              <a:r>
                <a:rPr lang="es-MX" sz="1400" dirty="0" smtClean="0">
                  <a:latin typeface="Soberana Texto" pitchFamily="50" charset="0"/>
                  <a:cs typeface="Times New Roman" pitchFamily="18" charset="0"/>
                </a:rPr>
                <a:t>Información</a:t>
              </a:r>
            </a:p>
          </p:txBody>
        </p:sp>
        <p:sp>
          <p:nvSpPr>
            <p:cNvPr id="15" name="14 CuadroTexto"/>
            <p:cNvSpPr txBox="1"/>
            <p:nvPr/>
          </p:nvSpPr>
          <p:spPr>
            <a:xfrm rot="3279173">
              <a:off x="5123924" y="4400111"/>
              <a:ext cx="1656184" cy="307777"/>
            </a:xfrm>
            <a:prstGeom prst="rect">
              <a:avLst/>
            </a:prstGeom>
            <a:noFill/>
            <a:ln>
              <a:noFill/>
            </a:ln>
          </p:spPr>
          <p:txBody>
            <a:bodyPr wrap="square" rtlCol="0">
              <a:spAutoFit/>
            </a:bodyPr>
            <a:lstStyle/>
            <a:p>
              <a:r>
                <a:rPr lang="es-MX" sz="1400" dirty="0" smtClean="0">
                  <a:latin typeface="Soberana Texto" pitchFamily="50" charset="0"/>
                  <a:cs typeface="Times New Roman" pitchFamily="18" charset="0"/>
                </a:rPr>
                <a:t>Comunicación</a:t>
              </a:r>
            </a:p>
          </p:txBody>
        </p:sp>
        <p:sp>
          <p:nvSpPr>
            <p:cNvPr id="5" name="4 CuadroTexto"/>
            <p:cNvSpPr txBox="1"/>
            <p:nvPr/>
          </p:nvSpPr>
          <p:spPr>
            <a:xfrm>
              <a:off x="3433568" y="2708920"/>
              <a:ext cx="2518448" cy="738664"/>
            </a:xfrm>
            <a:prstGeom prst="rect">
              <a:avLst/>
            </a:prstGeom>
            <a:noFill/>
            <a:ln>
              <a:noFill/>
            </a:ln>
          </p:spPr>
          <p:txBody>
            <a:bodyPr wrap="square" rtlCol="0">
              <a:spAutoFit/>
            </a:bodyPr>
            <a:lstStyle/>
            <a:p>
              <a:pPr algn="ctr"/>
              <a:r>
                <a:rPr lang="es-MX" sz="1400" dirty="0" smtClean="0">
                  <a:solidFill>
                    <a:srgbClr val="006600"/>
                  </a:solidFill>
                  <a:latin typeface="Soberana Texto" pitchFamily="50" charset="0"/>
                  <a:cs typeface="Times New Roman" pitchFamily="18" charset="0"/>
                </a:rPr>
                <a:t>Componentes </a:t>
              </a:r>
            </a:p>
            <a:p>
              <a:pPr algn="ctr"/>
              <a:r>
                <a:rPr lang="es-MX" sz="1400" dirty="0" smtClean="0">
                  <a:solidFill>
                    <a:srgbClr val="006600"/>
                  </a:solidFill>
                  <a:latin typeface="Soberana Texto" pitchFamily="50" charset="0"/>
                  <a:cs typeface="Times New Roman" pitchFamily="18" charset="0"/>
                </a:rPr>
                <a:t>del </a:t>
              </a:r>
            </a:p>
            <a:p>
              <a:pPr algn="ctr"/>
              <a:r>
                <a:rPr lang="es-MX" sz="1400" dirty="0" smtClean="0">
                  <a:solidFill>
                    <a:srgbClr val="006600"/>
                  </a:solidFill>
                  <a:latin typeface="Soberana Texto" pitchFamily="50" charset="0"/>
                  <a:cs typeface="Times New Roman" pitchFamily="18" charset="0"/>
                </a:rPr>
                <a:t>Control Interno</a:t>
              </a:r>
            </a:p>
          </p:txBody>
        </p:sp>
      </p:grpSp>
    </p:spTree>
    <p:extLst>
      <p:ext uri="{BB962C8B-B14F-4D97-AF65-F5344CB8AC3E}">
        <p14:creationId xmlns:p14="http://schemas.microsoft.com/office/powerpoint/2010/main" val="3283898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gradFill flip="none" rotWithShape="0">
          <a:gsLst>
            <a:gs pos="0">
              <a:schemeClr val="bg1">
                <a:lumMod val="95000"/>
              </a:schemeClr>
            </a:gs>
            <a:gs pos="100000">
              <a:schemeClr val="bg1"/>
            </a:gs>
          </a:gsLst>
          <a:lin ang="16200000" scaled="1"/>
          <a:tileRect/>
        </a:gradFill>
        <a:ln>
          <a:solidFill>
            <a:schemeClr val="bg1">
              <a:lumMod val="85000"/>
            </a:schemeClr>
          </a:solidFill>
        </a:ln>
      </a:spPr>
      <a:bodyPr wrap="square" rtlCol="0">
        <a:spAutoFit/>
      </a:bodyPr>
      <a:lstStyle>
        <a:defPPr>
          <a:defRPr dirty="0" smtClean="0">
            <a:solidFill>
              <a:schemeClr val="bg1">
                <a:lumMod val="50000"/>
              </a:schemeClr>
            </a:solidFill>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SIN PAG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gradFill flip="none" rotWithShape="0">
          <a:gsLst>
            <a:gs pos="0">
              <a:schemeClr val="bg1">
                <a:lumMod val="95000"/>
              </a:schemeClr>
            </a:gs>
            <a:gs pos="100000">
              <a:schemeClr val="bg1"/>
            </a:gs>
          </a:gsLst>
          <a:lin ang="16200000" scaled="1"/>
          <a:tileRect/>
        </a:gradFill>
        <a:ln>
          <a:solidFill>
            <a:schemeClr val="bg1">
              <a:lumMod val="85000"/>
            </a:schemeClr>
          </a:solidFill>
        </a:ln>
      </a:spPr>
      <a:bodyPr wrap="square" rtlCol="0">
        <a:spAutoFit/>
      </a:bodyPr>
      <a:lstStyle>
        <a:defPPr>
          <a:defRPr dirty="0" smtClean="0">
            <a:solidFill>
              <a:schemeClr val="bg1">
                <a:lumMod val="50000"/>
              </a:schemeClr>
            </a:solidFill>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12998</TotalTime>
  <Words>4213</Words>
  <Application>Microsoft Office PowerPoint</Application>
  <PresentationFormat>Presentación en pantalla (4:3)</PresentationFormat>
  <Paragraphs>802</Paragraphs>
  <Slides>72</Slides>
  <Notes>3</Notes>
  <HiddenSlides>0</HiddenSlides>
  <MMClips>0</MMClips>
  <ScaleCrop>false</ScaleCrop>
  <HeadingPairs>
    <vt:vector size="6" baseType="variant">
      <vt:variant>
        <vt:lpstr>Fuentes usadas</vt:lpstr>
      </vt:variant>
      <vt:variant>
        <vt:i4>19</vt:i4>
      </vt:variant>
      <vt:variant>
        <vt:lpstr>Tema</vt:lpstr>
      </vt:variant>
      <vt:variant>
        <vt:i4>2</vt:i4>
      </vt:variant>
      <vt:variant>
        <vt:lpstr>Títulos de diapositiva</vt:lpstr>
      </vt:variant>
      <vt:variant>
        <vt:i4>72</vt:i4>
      </vt:variant>
    </vt:vector>
  </HeadingPairs>
  <TitlesOfParts>
    <vt:vector size="93" baseType="lpstr">
      <vt:lpstr>맑은 고딕</vt:lpstr>
      <vt:lpstr>Agency FB</vt:lpstr>
      <vt:lpstr>Aldhabi</vt:lpstr>
      <vt:lpstr>Arial</vt:lpstr>
      <vt:lpstr>Arial Black</vt:lpstr>
      <vt:lpstr>Arial Narrow</vt:lpstr>
      <vt:lpstr>Calibri</vt:lpstr>
      <vt:lpstr>Cambria</vt:lpstr>
      <vt:lpstr>Century Gothic</vt:lpstr>
      <vt:lpstr>Kalinga</vt:lpstr>
      <vt:lpstr>Lucida Sans</vt:lpstr>
      <vt:lpstr>Lucida Sans Unicode</vt:lpstr>
      <vt:lpstr>Mongolian Baiti</vt:lpstr>
      <vt:lpstr>Soberana Sans</vt:lpstr>
      <vt:lpstr>Soberana Texto</vt:lpstr>
      <vt:lpstr>Soberana Titular</vt:lpstr>
      <vt:lpstr>Times New Roman</vt:lpstr>
      <vt:lpstr>Wingdings</vt:lpstr>
      <vt:lpstr>ヒラギノ角ゴ Pro W3</vt:lpstr>
      <vt:lpstr>Tema de Office</vt:lpstr>
      <vt:lpstr>SIN PAGINA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Solorzano Carmona, Antonio</dc:creator>
  <cp:lastModifiedBy>ROBIN</cp:lastModifiedBy>
  <cp:revision>537</cp:revision>
  <cp:lastPrinted>2016-05-03T23:08:58Z</cp:lastPrinted>
  <dcterms:created xsi:type="dcterms:W3CDTF">2012-12-06T00:26:54Z</dcterms:created>
  <dcterms:modified xsi:type="dcterms:W3CDTF">2016-05-31T17:42:14Z</dcterms:modified>
</cp:coreProperties>
</file>